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8"/>
  </p:notesMasterIdLst>
  <p:sldIdLst>
    <p:sldId id="256" r:id="rId2"/>
    <p:sldId id="257" r:id="rId3"/>
    <p:sldId id="258" r:id="rId4"/>
    <p:sldId id="288" r:id="rId5"/>
    <p:sldId id="259" r:id="rId6"/>
    <p:sldId id="260" r:id="rId7"/>
    <p:sldId id="261" r:id="rId8"/>
    <p:sldId id="290" r:id="rId9"/>
    <p:sldId id="289" r:id="rId10"/>
    <p:sldId id="291" r:id="rId11"/>
    <p:sldId id="262" r:id="rId12"/>
    <p:sldId id="292" r:id="rId13"/>
    <p:sldId id="263" r:id="rId14"/>
    <p:sldId id="264" r:id="rId15"/>
    <p:sldId id="268" r:id="rId16"/>
    <p:sldId id="293" r:id="rId17"/>
  </p:sldIdLst>
  <p:sldSz cx="9144000" cy="5143500" type="screen16x9"/>
  <p:notesSz cx="6858000" cy="9144000"/>
  <p:embeddedFontLst>
    <p:embeddedFont>
      <p:font typeface="Archivo" panose="020B0604020202020204" charset="0"/>
      <p:regular r:id="rId19"/>
      <p:bold r:id="rId20"/>
      <p:italic r:id="rId21"/>
      <p:boldItalic r:id="rId22"/>
    </p:embeddedFont>
    <p:embeddedFont>
      <p:font typeface="Darker Grotesque" pitchFamily="2" charset="0"/>
      <p:regular r:id="rId23"/>
      <p:bold r:id="rId24"/>
    </p:embeddedFont>
    <p:embeddedFont>
      <p:font typeface="Darker Grotesque SemiBold" pitchFamily="2" charset="0"/>
      <p:bold r:id="rId25"/>
    </p:embeddedFont>
    <p:embeddedFont>
      <p:font typeface="Raleway" pitchFamily="2" charset="0"/>
      <p:regular r:id="rId26"/>
      <p:bold r:id="rId27"/>
      <p:italic r:id="rId28"/>
      <p:boldItalic r:id="rId29"/>
    </p:embeddedFont>
    <p:embeddedFont>
      <p:font typeface="Red Hat Mono" panose="020B0604020202020204" charset="0"/>
      <p:regular r:id="rId30"/>
      <p:bold r:id="rId31"/>
      <p:italic r:id="rId32"/>
      <p:boldItalic r:id="rId33"/>
    </p:embeddedFont>
    <p:embeddedFont>
      <p:font typeface="VT323" panose="020B0604020202020204" charset="0"/>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F04CB8F-7EB1-4197-B94E-B702D6FFE68B}">
  <a:tblStyle styleId="{3F04CB8F-7EB1-4197-B94E-B702D6FFE68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8" autoAdjust="0"/>
    <p:restoredTop sz="94660" autoAdjust="0"/>
  </p:normalViewPr>
  <p:slideViewPr>
    <p:cSldViewPr snapToGrid="0">
      <p:cViewPr varScale="1">
        <p:scale>
          <a:sx n="138" d="100"/>
          <a:sy n="138" d="100"/>
        </p:scale>
        <p:origin x="3384" y="138"/>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microsoft.com/office/2016/11/relationships/changesInfo" Target="changesInfos/changesInfo1.xml"/><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ssoud Asadi" userId="17b836b61f528fde" providerId="LiveId" clId="{142993F3-5678-431B-904E-2219B0451AD6}"/>
    <pc:docChg chg="undo custSel addSld delSld modSld sldOrd delMainMaster">
      <pc:chgData name="Massoud Asadi" userId="17b836b61f528fde" providerId="LiveId" clId="{142993F3-5678-431B-904E-2219B0451AD6}" dt="2025-12-19T14:37:14.752" v="1590" actId="1076"/>
      <pc:docMkLst>
        <pc:docMk/>
      </pc:docMkLst>
      <pc:sldChg chg="addSp delSp modSp mod setBg modNotes">
        <pc:chgData name="Massoud Asadi" userId="17b836b61f528fde" providerId="LiveId" clId="{142993F3-5678-431B-904E-2219B0451AD6}" dt="2025-12-19T10:32:26.469" v="431" actId="2711"/>
        <pc:sldMkLst>
          <pc:docMk/>
          <pc:sldMk cId="0" sldId="256"/>
        </pc:sldMkLst>
        <pc:spChg chg="add del mod">
          <ac:chgData name="Massoud Asadi" userId="17b836b61f528fde" providerId="LiveId" clId="{142993F3-5678-431B-904E-2219B0451AD6}" dt="2025-12-18T12:01:42.717" v="24" actId="478"/>
          <ac:spMkLst>
            <pc:docMk/>
            <pc:sldMk cId="0" sldId="256"/>
            <ac:spMk id="5" creationId="{DAB82AE9-7F32-5694-1820-0C1ACA4A99EB}"/>
          </ac:spMkLst>
        </pc:spChg>
        <pc:spChg chg="add mod">
          <ac:chgData name="Massoud Asadi" userId="17b836b61f528fde" providerId="LiveId" clId="{142993F3-5678-431B-904E-2219B0451AD6}" dt="2025-12-18T12:16:50.097" v="151" actId="1036"/>
          <ac:spMkLst>
            <pc:docMk/>
            <pc:sldMk cId="0" sldId="256"/>
            <ac:spMk id="6" creationId="{7ADAD5B4-50C5-B2E4-E623-39971A7AE8DF}"/>
          </ac:spMkLst>
        </pc:spChg>
        <pc:spChg chg="mod">
          <ac:chgData name="Massoud Asadi" userId="17b836b61f528fde" providerId="LiveId" clId="{142993F3-5678-431B-904E-2219B0451AD6}" dt="2025-12-19T10:32:17.438" v="430" actId="2711"/>
          <ac:spMkLst>
            <pc:docMk/>
            <pc:sldMk cId="0" sldId="256"/>
            <ac:spMk id="137" creationId="{00000000-0000-0000-0000-000000000000}"/>
          </ac:spMkLst>
        </pc:spChg>
        <pc:spChg chg="mod">
          <ac:chgData name="Massoud Asadi" userId="17b836b61f528fde" providerId="LiveId" clId="{142993F3-5678-431B-904E-2219B0451AD6}" dt="2025-12-19T10:32:26.469" v="431" actId="2711"/>
          <ac:spMkLst>
            <pc:docMk/>
            <pc:sldMk cId="0" sldId="256"/>
            <ac:spMk id="138" creationId="{00000000-0000-0000-0000-000000000000}"/>
          </ac:spMkLst>
        </pc:spChg>
        <pc:spChg chg="del">
          <ac:chgData name="Massoud Asadi" userId="17b836b61f528fde" providerId="LiveId" clId="{142993F3-5678-431B-904E-2219B0451AD6}" dt="2025-12-18T12:01:41.104" v="23" actId="478"/>
          <ac:spMkLst>
            <pc:docMk/>
            <pc:sldMk cId="0" sldId="256"/>
            <ac:spMk id="139" creationId="{00000000-0000-0000-0000-000000000000}"/>
          </ac:spMkLst>
        </pc:spChg>
        <pc:grpChg chg="add mod">
          <ac:chgData name="Massoud Asadi" userId="17b836b61f528fde" providerId="LiveId" clId="{142993F3-5678-431B-904E-2219B0451AD6}" dt="2025-12-18T12:10:05.682" v="141" actId="1035"/>
          <ac:grpSpMkLst>
            <pc:docMk/>
            <pc:sldMk cId="0" sldId="256"/>
            <ac:grpSpMk id="9" creationId="{B90F2313-D9DD-B8EE-18DD-3F35E6D72F81}"/>
          </ac:grpSpMkLst>
        </pc:grpChg>
        <pc:picChg chg="add mod">
          <ac:chgData name="Massoud Asadi" userId="17b836b61f528fde" providerId="LiveId" clId="{142993F3-5678-431B-904E-2219B0451AD6}" dt="2025-12-18T20:01:19.612" v="371" actId="29295"/>
          <ac:picMkLst>
            <pc:docMk/>
            <pc:sldMk cId="0" sldId="256"/>
            <ac:picMk id="3" creationId="{EAC29945-D492-CF5D-0A7C-BB9B45803ED4}"/>
          </ac:picMkLst>
        </pc:picChg>
        <pc:picChg chg="add mod">
          <ac:chgData name="Massoud Asadi" userId="17b836b61f528fde" providerId="LiveId" clId="{142993F3-5678-431B-904E-2219B0451AD6}" dt="2025-12-18T12:09:04.737" v="85" actId="164"/>
          <ac:picMkLst>
            <pc:docMk/>
            <pc:sldMk cId="0" sldId="256"/>
            <ac:picMk id="8" creationId="{F8F72A4F-9FF4-C55D-2B33-8E86949706EB}"/>
          </ac:picMkLst>
        </pc:picChg>
      </pc:sldChg>
      <pc:sldChg chg="addSp delSp modSp mod">
        <pc:chgData name="Massoud Asadi" userId="17b836b61f528fde" providerId="LiveId" clId="{142993F3-5678-431B-904E-2219B0451AD6}" dt="2025-12-19T10:54:01.587" v="460" actId="12"/>
        <pc:sldMkLst>
          <pc:docMk/>
          <pc:sldMk cId="0" sldId="257"/>
        </pc:sldMkLst>
        <pc:spChg chg="add mod">
          <ac:chgData name="Massoud Asadi" userId="17b836b61f528fde" providerId="LiveId" clId="{142993F3-5678-431B-904E-2219B0451AD6}" dt="2025-12-19T10:32:35.410" v="432" actId="2711"/>
          <ac:spMkLst>
            <pc:docMk/>
            <pc:sldMk cId="0" sldId="257"/>
            <ac:spMk id="3" creationId="{21B4BD62-50E9-331F-917A-A29660DAA48D}"/>
          </ac:spMkLst>
        </pc:spChg>
        <pc:spChg chg="add del mod">
          <ac:chgData name="Massoud Asadi" userId="17b836b61f528fde" providerId="LiveId" clId="{142993F3-5678-431B-904E-2219B0451AD6}" dt="2025-12-18T22:24:35" v="392" actId="478"/>
          <ac:spMkLst>
            <pc:docMk/>
            <pc:sldMk cId="0" sldId="257"/>
            <ac:spMk id="4" creationId="{48C1D39F-78D5-7B40-148C-E7A2B867EF06}"/>
          </ac:spMkLst>
        </pc:spChg>
        <pc:spChg chg="add">
          <ac:chgData name="Massoud Asadi" userId="17b836b61f528fde" providerId="LiveId" clId="{142993F3-5678-431B-904E-2219B0451AD6}" dt="2025-12-18T22:24:03.084" v="382"/>
          <ac:spMkLst>
            <pc:docMk/>
            <pc:sldMk cId="0" sldId="257"/>
            <ac:spMk id="5" creationId="{258A787C-7CD0-A6F7-2559-B58B8CC1EFC3}"/>
          </ac:spMkLst>
        </pc:spChg>
        <pc:spChg chg="add mod">
          <ac:chgData name="Massoud Asadi" userId="17b836b61f528fde" providerId="LiveId" clId="{142993F3-5678-431B-904E-2219B0451AD6}" dt="2025-12-18T22:24:14.971" v="387" actId="1076"/>
          <ac:spMkLst>
            <pc:docMk/>
            <pc:sldMk cId="0" sldId="257"/>
            <ac:spMk id="6" creationId="{808F30D2-B3DF-CC38-CC94-4D3E8F407C4C}"/>
          </ac:spMkLst>
        </pc:spChg>
        <pc:spChg chg="add del mod">
          <ac:chgData name="Massoud Asadi" userId="17b836b61f528fde" providerId="LiveId" clId="{142993F3-5678-431B-904E-2219B0451AD6}" dt="2025-12-18T22:24:57.902" v="400" actId="478"/>
          <ac:spMkLst>
            <pc:docMk/>
            <pc:sldMk cId="0" sldId="257"/>
            <ac:spMk id="7" creationId="{FBCD5F0A-5097-CCA3-F0D8-F79A5D200B96}"/>
          </ac:spMkLst>
        </pc:spChg>
        <pc:spChg chg="add mod">
          <ac:chgData name="Massoud Asadi" userId="17b836b61f528fde" providerId="LiveId" clId="{142993F3-5678-431B-904E-2219B0451AD6}" dt="2025-12-18T22:24:47.400" v="396" actId="14100"/>
          <ac:spMkLst>
            <pc:docMk/>
            <pc:sldMk cId="0" sldId="257"/>
            <ac:spMk id="8" creationId="{EB1194F2-EC82-C414-E3FD-99D1B03EA06A}"/>
          </ac:spMkLst>
        </pc:spChg>
        <pc:spChg chg="add mod">
          <ac:chgData name="Massoud Asadi" userId="17b836b61f528fde" providerId="LiveId" clId="{142993F3-5678-431B-904E-2219B0451AD6}" dt="2025-12-19T10:54:01.587" v="460" actId="12"/>
          <ac:spMkLst>
            <pc:docMk/>
            <pc:sldMk cId="0" sldId="257"/>
            <ac:spMk id="9" creationId="{F10641DC-2025-5EB6-C95E-FC3BBBC87098}"/>
          </ac:spMkLst>
        </pc:spChg>
        <pc:spChg chg="del">
          <ac:chgData name="Massoud Asadi" userId="17b836b61f528fde" providerId="LiveId" clId="{142993F3-5678-431B-904E-2219B0451AD6}" dt="2025-12-18T22:22:10.172" v="372" actId="478"/>
          <ac:spMkLst>
            <pc:docMk/>
            <pc:sldMk cId="0" sldId="257"/>
            <ac:spMk id="144" creationId="{00000000-0000-0000-0000-000000000000}"/>
          </ac:spMkLst>
        </pc:spChg>
        <pc:spChg chg="del">
          <ac:chgData name="Massoud Asadi" userId="17b836b61f528fde" providerId="LiveId" clId="{142993F3-5678-431B-904E-2219B0451AD6}" dt="2025-12-18T22:22:10.172" v="372" actId="478"/>
          <ac:spMkLst>
            <pc:docMk/>
            <pc:sldMk cId="0" sldId="257"/>
            <ac:spMk id="145" creationId="{00000000-0000-0000-0000-000000000000}"/>
          </ac:spMkLst>
        </pc:spChg>
        <pc:spChg chg="del">
          <ac:chgData name="Massoud Asadi" userId="17b836b61f528fde" providerId="LiveId" clId="{142993F3-5678-431B-904E-2219B0451AD6}" dt="2025-12-18T22:22:10.172" v="372" actId="478"/>
          <ac:spMkLst>
            <pc:docMk/>
            <pc:sldMk cId="0" sldId="257"/>
            <ac:spMk id="148" creationId="{00000000-0000-0000-0000-000000000000}"/>
          </ac:spMkLst>
        </pc:spChg>
        <pc:spChg chg="del">
          <ac:chgData name="Massoud Asadi" userId="17b836b61f528fde" providerId="LiveId" clId="{142993F3-5678-431B-904E-2219B0451AD6}" dt="2025-12-18T22:22:10.172" v="372" actId="478"/>
          <ac:spMkLst>
            <pc:docMk/>
            <pc:sldMk cId="0" sldId="257"/>
            <ac:spMk id="150" creationId="{00000000-0000-0000-0000-000000000000}"/>
          </ac:spMkLst>
        </pc:spChg>
        <pc:spChg chg="del">
          <ac:chgData name="Massoud Asadi" userId="17b836b61f528fde" providerId="LiveId" clId="{142993F3-5678-431B-904E-2219B0451AD6}" dt="2025-12-18T22:22:10.172" v="372" actId="478"/>
          <ac:spMkLst>
            <pc:docMk/>
            <pc:sldMk cId="0" sldId="257"/>
            <ac:spMk id="151" creationId="{00000000-0000-0000-0000-000000000000}"/>
          </ac:spMkLst>
        </pc:spChg>
        <pc:spChg chg="del">
          <ac:chgData name="Massoud Asadi" userId="17b836b61f528fde" providerId="LiveId" clId="{142993F3-5678-431B-904E-2219B0451AD6}" dt="2025-12-18T22:22:10.172" v="372" actId="478"/>
          <ac:spMkLst>
            <pc:docMk/>
            <pc:sldMk cId="0" sldId="257"/>
            <ac:spMk id="153" creationId="{00000000-0000-0000-0000-000000000000}"/>
          </ac:spMkLst>
        </pc:spChg>
        <pc:spChg chg="del">
          <ac:chgData name="Massoud Asadi" userId="17b836b61f528fde" providerId="LiveId" clId="{142993F3-5678-431B-904E-2219B0451AD6}" dt="2025-12-18T22:22:10.172" v="372" actId="478"/>
          <ac:spMkLst>
            <pc:docMk/>
            <pc:sldMk cId="0" sldId="257"/>
            <ac:spMk id="154" creationId="{00000000-0000-0000-0000-000000000000}"/>
          </ac:spMkLst>
        </pc:spChg>
        <pc:spChg chg="del">
          <ac:chgData name="Massoud Asadi" userId="17b836b61f528fde" providerId="LiveId" clId="{142993F3-5678-431B-904E-2219B0451AD6}" dt="2025-12-18T22:22:10.172" v="372" actId="478"/>
          <ac:spMkLst>
            <pc:docMk/>
            <pc:sldMk cId="0" sldId="257"/>
            <ac:spMk id="155" creationId="{00000000-0000-0000-0000-000000000000}"/>
          </ac:spMkLst>
        </pc:spChg>
        <pc:spChg chg="del">
          <ac:chgData name="Massoud Asadi" userId="17b836b61f528fde" providerId="LiveId" clId="{142993F3-5678-431B-904E-2219B0451AD6}" dt="2025-12-18T22:22:10.172" v="372" actId="478"/>
          <ac:spMkLst>
            <pc:docMk/>
            <pc:sldMk cId="0" sldId="257"/>
            <ac:spMk id="158" creationId="{00000000-0000-0000-0000-000000000000}"/>
          </ac:spMkLst>
        </pc:spChg>
      </pc:sldChg>
      <pc:sldChg chg="addSp delSp modSp mod">
        <pc:chgData name="Massoud Asadi" userId="17b836b61f528fde" providerId="LiveId" clId="{142993F3-5678-431B-904E-2219B0451AD6}" dt="2025-12-19T11:37:54.509" v="842" actId="1076"/>
        <pc:sldMkLst>
          <pc:docMk/>
          <pc:sldMk cId="0" sldId="258"/>
        </pc:sldMkLst>
        <pc:spChg chg="del">
          <ac:chgData name="Massoud Asadi" userId="17b836b61f528fde" providerId="LiveId" clId="{142993F3-5678-431B-904E-2219B0451AD6}" dt="2025-12-19T10:30:08.848" v="417" actId="478"/>
          <ac:spMkLst>
            <pc:docMk/>
            <pc:sldMk cId="0" sldId="258"/>
            <ac:spMk id="3" creationId="{DB068FC1-BA00-A2EC-7A83-4A72945B4F2C}"/>
          </ac:spMkLst>
        </pc:spChg>
        <pc:spChg chg="del">
          <ac:chgData name="Massoud Asadi" userId="17b836b61f528fde" providerId="LiveId" clId="{142993F3-5678-431B-904E-2219B0451AD6}" dt="2025-12-19T10:30:08.848" v="417" actId="478"/>
          <ac:spMkLst>
            <pc:docMk/>
            <pc:sldMk cId="0" sldId="258"/>
            <ac:spMk id="5" creationId="{C156044D-725A-28DC-E03A-BAE56EACA03F}"/>
          </ac:spMkLst>
        </pc:spChg>
        <pc:spChg chg="add mod">
          <ac:chgData name="Massoud Asadi" userId="17b836b61f528fde" providerId="LiveId" clId="{142993F3-5678-431B-904E-2219B0451AD6}" dt="2025-12-19T10:30:05.165" v="416" actId="478"/>
          <ac:spMkLst>
            <pc:docMk/>
            <pc:sldMk cId="0" sldId="258"/>
            <ac:spMk id="7" creationId="{A42B61B9-919F-7386-6EF0-FD36A726B66E}"/>
          </ac:spMkLst>
        </pc:spChg>
        <pc:spChg chg="del">
          <ac:chgData name="Massoud Asadi" userId="17b836b61f528fde" providerId="LiveId" clId="{142993F3-5678-431B-904E-2219B0451AD6}" dt="2025-12-19T10:30:08.848" v="417" actId="478"/>
          <ac:spMkLst>
            <pc:docMk/>
            <pc:sldMk cId="0" sldId="258"/>
            <ac:spMk id="11" creationId="{55E3840D-4ED8-A64B-A22B-1E65E1AAB6B8}"/>
          </ac:spMkLst>
        </pc:spChg>
        <pc:spChg chg="del">
          <ac:chgData name="Massoud Asadi" userId="17b836b61f528fde" providerId="LiveId" clId="{142993F3-5678-431B-904E-2219B0451AD6}" dt="2025-12-19T10:30:08.848" v="417" actId="478"/>
          <ac:spMkLst>
            <pc:docMk/>
            <pc:sldMk cId="0" sldId="258"/>
            <ac:spMk id="15" creationId="{C4B6AD3A-CD11-0B8C-1A19-BB41E299810B}"/>
          </ac:spMkLst>
        </pc:spChg>
        <pc:spChg chg="del">
          <ac:chgData name="Massoud Asadi" userId="17b836b61f528fde" providerId="LiveId" clId="{142993F3-5678-431B-904E-2219B0451AD6}" dt="2025-12-19T10:30:08.848" v="417" actId="478"/>
          <ac:spMkLst>
            <pc:docMk/>
            <pc:sldMk cId="0" sldId="258"/>
            <ac:spMk id="21" creationId="{B931AA6A-9D0D-9704-3AB1-C335C8CD0B30}"/>
          </ac:spMkLst>
        </pc:spChg>
        <pc:spChg chg="del">
          <ac:chgData name="Massoud Asadi" userId="17b836b61f528fde" providerId="LiveId" clId="{142993F3-5678-431B-904E-2219B0451AD6}" dt="2025-12-19T10:30:08.848" v="417" actId="478"/>
          <ac:spMkLst>
            <pc:docMk/>
            <pc:sldMk cId="0" sldId="258"/>
            <ac:spMk id="23" creationId="{FBD17731-8A73-EBF3-ED62-F22F0C431F1A}"/>
          </ac:spMkLst>
        </pc:spChg>
        <pc:spChg chg="add mod">
          <ac:chgData name="Massoud Asadi" userId="17b836b61f528fde" providerId="LiveId" clId="{142993F3-5678-431B-904E-2219B0451AD6}" dt="2025-12-19T10:30:05.165" v="416" actId="478"/>
          <ac:spMkLst>
            <pc:docMk/>
            <pc:sldMk cId="0" sldId="258"/>
            <ac:spMk id="25" creationId="{A6723C24-F134-9359-2917-822A82520925}"/>
          </ac:spMkLst>
        </pc:spChg>
        <pc:spChg chg="add mod">
          <ac:chgData name="Massoud Asadi" userId="17b836b61f528fde" providerId="LiveId" clId="{142993F3-5678-431B-904E-2219B0451AD6}" dt="2025-12-19T10:30:05.165" v="416" actId="478"/>
          <ac:spMkLst>
            <pc:docMk/>
            <pc:sldMk cId="0" sldId="258"/>
            <ac:spMk id="27" creationId="{F637C323-BEA3-27BA-6B5F-3BC3C98A4A2E}"/>
          </ac:spMkLst>
        </pc:spChg>
        <pc:spChg chg="add del mod">
          <ac:chgData name="Massoud Asadi" userId="17b836b61f528fde" providerId="LiveId" clId="{142993F3-5678-431B-904E-2219B0451AD6}" dt="2025-12-19T10:30:08.848" v="417" actId="478"/>
          <ac:spMkLst>
            <pc:docMk/>
            <pc:sldMk cId="0" sldId="258"/>
            <ac:spMk id="29" creationId="{A5941E79-A735-5F26-E1EF-6C3565D0F13E}"/>
          </ac:spMkLst>
        </pc:spChg>
        <pc:spChg chg="add del mod">
          <ac:chgData name="Massoud Asadi" userId="17b836b61f528fde" providerId="LiveId" clId="{142993F3-5678-431B-904E-2219B0451AD6}" dt="2025-12-19T10:30:08.848" v="417" actId="478"/>
          <ac:spMkLst>
            <pc:docMk/>
            <pc:sldMk cId="0" sldId="258"/>
            <ac:spMk id="31" creationId="{C6641F79-BF19-C1BB-6BAB-BE66966D6A9E}"/>
          </ac:spMkLst>
        </pc:spChg>
        <pc:spChg chg="del">
          <ac:chgData name="Massoud Asadi" userId="17b836b61f528fde" providerId="LiveId" clId="{142993F3-5678-431B-904E-2219B0451AD6}" dt="2025-12-19T10:30:08.848" v="417" actId="478"/>
          <ac:spMkLst>
            <pc:docMk/>
            <pc:sldMk cId="0" sldId="258"/>
            <ac:spMk id="33" creationId="{5893DC95-6DDF-F9A6-49DD-5B580DC687A8}"/>
          </ac:spMkLst>
        </pc:spChg>
        <pc:spChg chg="del">
          <ac:chgData name="Massoud Asadi" userId="17b836b61f528fde" providerId="LiveId" clId="{142993F3-5678-431B-904E-2219B0451AD6}" dt="2025-12-19T10:30:08.848" v="417" actId="478"/>
          <ac:spMkLst>
            <pc:docMk/>
            <pc:sldMk cId="0" sldId="258"/>
            <ac:spMk id="35" creationId="{A42A46F3-9A04-8F88-B3C0-DD1AA0ECE4F8}"/>
          </ac:spMkLst>
        </pc:spChg>
        <pc:spChg chg="add mod">
          <ac:chgData name="Massoud Asadi" userId="17b836b61f528fde" providerId="LiveId" clId="{142993F3-5678-431B-904E-2219B0451AD6}" dt="2025-12-19T11:37:50.725" v="841" actId="1076"/>
          <ac:spMkLst>
            <pc:docMk/>
            <pc:sldMk cId="0" sldId="258"/>
            <ac:spMk id="37" creationId="{DF515A14-5CB3-C6AE-6CF5-A04AA6F92CD6}"/>
          </ac:spMkLst>
        </pc:spChg>
        <pc:spChg chg="add mod">
          <ac:chgData name="Massoud Asadi" userId="17b836b61f528fde" providerId="LiveId" clId="{142993F3-5678-431B-904E-2219B0451AD6}" dt="2025-12-19T10:37:42.745" v="436" actId="767"/>
          <ac:spMkLst>
            <pc:docMk/>
            <pc:sldMk cId="0" sldId="258"/>
            <ac:spMk id="38" creationId="{0B87EE8F-ABE0-88C3-6F69-71066254D902}"/>
          </ac:spMkLst>
        </pc:spChg>
        <pc:spChg chg="add mod">
          <ac:chgData name="Massoud Asadi" userId="17b836b61f528fde" providerId="LiveId" clId="{142993F3-5678-431B-904E-2219B0451AD6}" dt="2025-12-19T10:38:02.541" v="439" actId="1076"/>
          <ac:spMkLst>
            <pc:docMk/>
            <pc:sldMk cId="0" sldId="258"/>
            <ac:spMk id="39" creationId="{BD187C89-EF2C-5CC5-F0F7-C6D059AAF72A}"/>
          </ac:spMkLst>
        </pc:spChg>
        <pc:spChg chg="add del mod">
          <ac:chgData name="Massoud Asadi" userId="17b836b61f528fde" providerId="LiveId" clId="{142993F3-5678-431B-904E-2219B0451AD6}" dt="2025-12-19T11:13:11.481" v="627" actId="478"/>
          <ac:spMkLst>
            <pc:docMk/>
            <pc:sldMk cId="0" sldId="258"/>
            <ac:spMk id="40" creationId="{B978BA82-2183-6FE9-C013-BE4375B0EC50}"/>
          </ac:spMkLst>
        </pc:spChg>
        <pc:spChg chg="add del mod">
          <ac:chgData name="Massoud Asadi" userId="17b836b61f528fde" providerId="LiveId" clId="{142993F3-5678-431B-904E-2219B0451AD6}" dt="2025-12-19T11:22:19.160" v="758" actId="478"/>
          <ac:spMkLst>
            <pc:docMk/>
            <pc:sldMk cId="0" sldId="258"/>
            <ac:spMk id="42" creationId="{98E430A2-7546-51A1-5BF8-FD54BDE4CA3C}"/>
          </ac:spMkLst>
        </pc:spChg>
        <pc:spChg chg="add mod">
          <ac:chgData name="Massoud Asadi" userId="17b836b61f528fde" providerId="LiveId" clId="{142993F3-5678-431B-904E-2219B0451AD6}" dt="2025-12-19T11:16:51.247" v="669" actId="767"/>
          <ac:spMkLst>
            <pc:docMk/>
            <pc:sldMk cId="0" sldId="258"/>
            <ac:spMk id="43" creationId="{76574DB5-5376-0323-9F2F-FF1B29515070}"/>
          </ac:spMkLst>
        </pc:spChg>
        <pc:spChg chg="add del mod">
          <ac:chgData name="Massoud Asadi" userId="17b836b61f528fde" providerId="LiveId" clId="{142993F3-5678-431B-904E-2219B0451AD6}" dt="2025-12-19T11:19:16.300" v="719" actId="478"/>
          <ac:spMkLst>
            <pc:docMk/>
            <pc:sldMk cId="0" sldId="258"/>
            <ac:spMk id="44" creationId="{26C98B82-0ACE-4DBF-AEDB-492E8D3A8793}"/>
          </ac:spMkLst>
        </pc:spChg>
        <pc:spChg chg="add mod">
          <ac:chgData name="Massoud Asadi" userId="17b836b61f528fde" providerId="LiveId" clId="{142993F3-5678-431B-904E-2219B0451AD6}" dt="2025-12-19T11:37:54.509" v="842" actId="1076"/>
          <ac:spMkLst>
            <pc:docMk/>
            <pc:sldMk cId="0" sldId="258"/>
            <ac:spMk id="45" creationId="{319B3D16-D452-828E-00EA-2F82F0A55065}"/>
          </ac:spMkLst>
        </pc:spChg>
        <pc:spChg chg="del">
          <ac:chgData name="Massoud Asadi" userId="17b836b61f528fde" providerId="LiveId" clId="{142993F3-5678-431B-904E-2219B0451AD6}" dt="2025-12-19T10:30:05.165" v="416" actId="478"/>
          <ac:spMkLst>
            <pc:docMk/>
            <pc:sldMk cId="0" sldId="258"/>
            <ac:spMk id="188" creationId="{00000000-0000-0000-0000-000000000000}"/>
          </ac:spMkLst>
        </pc:spChg>
        <pc:spChg chg="del">
          <ac:chgData name="Massoud Asadi" userId="17b836b61f528fde" providerId="LiveId" clId="{142993F3-5678-431B-904E-2219B0451AD6}" dt="2025-12-19T10:30:05.165" v="416" actId="478"/>
          <ac:spMkLst>
            <pc:docMk/>
            <pc:sldMk cId="0" sldId="258"/>
            <ac:spMk id="189" creationId="{00000000-0000-0000-0000-000000000000}"/>
          </ac:spMkLst>
        </pc:spChg>
        <pc:spChg chg="del">
          <ac:chgData name="Massoud Asadi" userId="17b836b61f528fde" providerId="LiveId" clId="{142993F3-5678-431B-904E-2219B0451AD6}" dt="2025-12-19T10:30:05.165" v="416" actId="478"/>
          <ac:spMkLst>
            <pc:docMk/>
            <pc:sldMk cId="0" sldId="258"/>
            <ac:spMk id="191" creationId="{00000000-0000-0000-0000-000000000000}"/>
          </ac:spMkLst>
        </pc:spChg>
        <pc:spChg chg="del">
          <ac:chgData name="Massoud Asadi" userId="17b836b61f528fde" providerId="LiveId" clId="{142993F3-5678-431B-904E-2219B0451AD6}" dt="2025-12-19T10:30:05.165" v="416" actId="478"/>
          <ac:spMkLst>
            <pc:docMk/>
            <pc:sldMk cId="0" sldId="258"/>
            <ac:spMk id="193" creationId="{00000000-0000-0000-0000-000000000000}"/>
          </ac:spMkLst>
        </pc:spChg>
        <pc:spChg chg="del">
          <ac:chgData name="Massoud Asadi" userId="17b836b61f528fde" providerId="LiveId" clId="{142993F3-5678-431B-904E-2219B0451AD6}" dt="2025-12-19T10:30:05.165" v="416" actId="478"/>
          <ac:spMkLst>
            <pc:docMk/>
            <pc:sldMk cId="0" sldId="258"/>
            <ac:spMk id="196" creationId="{00000000-0000-0000-0000-000000000000}"/>
          </ac:spMkLst>
        </pc:spChg>
      </pc:sldChg>
      <pc:sldChg chg="addSp delSp modSp mod ord">
        <pc:chgData name="Massoud Asadi" userId="17b836b61f528fde" providerId="LiveId" clId="{142993F3-5678-431B-904E-2219B0451AD6}" dt="2025-12-19T12:02:23.326" v="935" actId="20577"/>
        <pc:sldMkLst>
          <pc:docMk/>
          <pc:sldMk cId="0" sldId="259"/>
        </pc:sldMkLst>
        <pc:spChg chg="add mod">
          <ac:chgData name="Massoud Asadi" userId="17b836b61f528fde" providerId="LiveId" clId="{142993F3-5678-431B-904E-2219B0451AD6}" dt="2025-12-19T11:39:12.640" v="851" actId="1076"/>
          <ac:spMkLst>
            <pc:docMk/>
            <pc:sldMk cId="0" sldId="259"/>
            <ac:spMk id="3" creationId="{B54F90D0-682D-A34C-ECCE-8D341E0CF6D2}"/>
          </ac:spMkLst>
        </pc:spChg>
        <pc:spChg chg="add mod">
          <ac:chgData name="Massoud Asadi" userId="17b836b61f528fde" providerId="LiveId" clId="{142993F3-5678-431B-904E-2219B0451AD6}" dt="2025-12-19T12:02:23.326" v="935" actId="20577"/>
          <ac:spMkLst>
            <pc:docMk/>
            <pc:sldMk cId="0" sldId="259"/>
            <ac:spMk id="5" creationId="{33D19B3C-FF48-B02A-828F-11F099E7BB32}"/>
          </ac:spMkLst>
        </pc:spChg>
        <pc:spChg chg="add del mod">
          <ac:chgData name="Massoud Asadi" userId="17b836b61f528fde" providerId="LiveId" clId="{142993F3-5678-431B-904E-2219B0451AD6}" dt="2025-12-19T11:36:41.704" v="825" actId="478"/>
          <ac:spMkLst>
            <pc:docMk/>
            <pc:sldMk cId="0" sldId="259"/>
            <ac:spMk id="7" creationId="{90C6186C-FEFA-8778-056D-D131A4553928}"/>
          </ac:spMkLst>
        </pc:spChg>
        <pc:spChg chg="add mod">
          <ac:chgData name="Massoud Asadi" userId="17b836b61f528fde" providerId="LiveId" clId="{142993F3-5678-431B-904E-2219B0451AD6}" dt="2025-12-19T11:55:59.125" v="921" actId="1036"/>
          <ac:spMkLst>
            <pc:docMk/>
            <pc:sldMk cId="0" sldId="259"/>
            <ac:spMk id="8" creationId="{7D23439B-E7FA-7441-3DE2-F57E74748958}"/>
          </ac:spMkLst>
        </pc:spChg>
        <pc:spChg chg="del">
          <ac:chgData name="Massoud Asadi" userId="17b836b61f528fde" providerId="LiveId" clId="{142993F3-5678-431B-904E-2219B0451AD6}" dt="2025-12-19T11:21:32.366" v="720" actId="478"/>
          <ac:spMkLst>
            <pc:docMk/>
            <pc:sldMk cId="0" sldId="259"/>
            <ac:spMk id="206" creationId="{00000000-0000-0000-0000-000000000000}"/>
          </ac:spMkLst>
        </pc:spChg>
        <pc:spChg chg="del">
          <ac:chgData name="Massoud Asadi" userId="17b836b61f528fde" providerId="LiveId" clId="{142993F3-5678-431B-904E-2219B0451AD6}" dt="2025-12-19T11:21:32.366" v="720" actId="478"/>
          <ac:spMkLst>
            <pc:docMk/>
            <pc:sldMk cId="0" sldId="259"/>
            <ac:spMk id="207" creationId="{00000000-0000-0000-0000-000000000000}"/>
          </ac:spMkLst>
        </pc:spChg>
        <pc:picChg chg="del">
          <ac:chgData name="Massoud Asadi" userId="17b836b61f528fde" providerId="LiveId" clId="{142993F3-5678-431B-904E-2219B0451AD6}" dt="2025-12-19T11:21:32.366" v="720" actId="478"/>
          <ac:picMkLst>
            <pc:docMk/>
            <pc:sldMk cId="0" sldId="259"/>
            <ac:picMk id="208" creationId="{00000000-0000-0000-0000-000000000000}"/>
          </ac:picMkLst>
        </pc:picChg>
      </pc:sldChg>
      <pc:sldChg chg="addSp delSp modSp mod ord modNotes">
        <pc:chgData name="Massoud Asadi" userId="17b836b61f528fde" providerId="LiveId" clId="{142993F3-5678-431B-904E-2219B0451AD6}" dt="2025-12-19T11:56:46.870" v="932" actId="931"/>
        <pc:sldMkLst>
          <pc:docMk/>
          <pc:sldMk cId="0" sldId="260"/>
        </pc:sldMkLst>
        <pc:spChg chg="add del mod">
          <ac:chgData name="Massoud Asadi" userId="17b836b61f528fde" providerId="LiveId" clId="{142993F3-5678-431B-904E-2219B0451AD6}" dt="2025-12-19T11:46:11.568" v="856" actId="478"/>
          <ac:spMkLst>
            <pc:docMk/>
            <pc:sldMk cId="0" sldId="260"/>
            <ac:spMk id="3" creationId="{BD90EC8E-C23E-0547-006B-032B17B729C3}"/>
          </ac:spMkLst>
        </pc:spChg>
        <pc:spChg chg="add del mod">
          <ac:chgData name="Massoud Asadi" userId="17b836b61f528fde" providerId="LiveId" clId="{142993F3-5678-431B-904E-2219B0451AD6}" dt="2025-12-19T11:46:23.583" v="859" actId="478"/>
          <ac:spMkLst>
            <pc:docMk/>
            <pc:sldMk cId="0" sldId="260"/>
            <ac:spMk id="5" creationId="{81BC6E90-35AE-5308-3CBE-525D928286FA}"/>
          </ac:spMkLst>
        </pc:spChg>
        <pc:spChg chg="del mod">
          <ac:chgData name="Massoud Asadi" userId="17b836b61f528fde" providerId="LiveId" clId="{142993F3-5678-431B-904E-2219B0451AD6}" dt="2025-12-19T11:46:19.111" v="858" actId="478"/>
          <ac:spMkLst>
            <pc:docMk/>
            <pc:sldMk cId="0" sldId="260"/>
            <ac:spMk id="213" creationId="{00000000-0000-0000-0000-000000000000}"/>
          </ac:spMkLst>
        </pc:spChg>
        <pc:spChg chg="del">
          <ac:chgData name="Massoud Asadi" userId="17b836b61f528fde" providerId="LiveId" clId="{142993F3-5678-431B-904E-2219B0451AD6}" dt="2025-12-19T11:46:02.635" v="855" actId="478"/>
          <ac:spMkLst>
            <pc:docMk/>
            <pc:sldMk cId="0" sldId="260"/>
            <ac:spMk id="214" creationId="{00000000-0000-0000-0000-000000000000}"/>
          </ac:spMkLst>
        </pc:spChg>
        <pc:picChg chg="add mod">
          <ac:chgData name="Massoud Asadi" userId="17b836b61f528fde" providerId="LiveId" clId="{142993F3-5678-431B-904E-2219B0451AD6}" dt="2025-12-19T11:56:46.870" v="932" actId="931"/>
          <ac:picMkLst>
            <pc:docMk/>
            <pc:sldMk cId="0" sldId="260"/>
            <ac:picMk id="7" creationId="{C23A0FAB-8791-0FF7-390D-68519B56978F}"/>
          </ac:picMkLst>
        </pc:picChg>
      </pc:sldChg>
      <pc:sldChg chg="addSp delSp modSp mod modNotes">
        <pc:chgData name="Massoud Asadi" userId="17b836b61f528fde" providerId="LiveId" clId="{142993F3-5678-431B-904E-2219B0451AD6}" dt="2025-12-19T13:11:41.780" v="1012" actId="2711"/>
        <pc:sldMkLst>
          <pc:docMk/>
          <pc:sldMk cId="0" sldId="261"/>
        </pc:sldMkLst>
        <pc:spChg chg="add mod">
          <ac:chgData name="Massoud Asadi" userId="17b836b61f528fde" providerId="LiveId" clId="{142993F3-5678-431B-904E-2219B0451AD6}" dt="2025-12-19T13:02:52.042" v="967"/>
          <ac:spMkLst>
            <pc:docMk/>
            <pc:sldMk cId="0" sldId="261"/>
            <ac:spMk id="6" creationId="{C14AA66E-4998-6BEB-989A-043C841D7733}"/>
          </ac:spMkLst>
        </pc:spChg>
        <pc:spChg chg="mod">
          <ac:chgData name="Massoud Asadi" userId="17b836b61f528fde" providerId="LiveId" clId="{142993F3-5678-431B-904E-2219B0451AD6}" dt="2025-12-19T12:07:50.553" v="947" actId="1076"/>
          <ac:spMkLst>
            <pc:docMk/>
            <pc:sldMk cId="0" sldId="261"/>
            <ac:spMk id="219" creationId="{00000000-0000-0000-0000-000000000000}"/>
          </ac:spMkLst>
        </pc:spChg>
        <pc:spChg chg="add del mod">
          <ac:chgData name="Massoud Asadi" userId="17b836b61f528fde" providerId="LiveId" clId="{142993F3-5678-431B-904E-2219B0451AD6}" dt="2025-12-19T13:11:41.780" v="1012" actId="2711"/>
          <ac:spMkLst>
            <pc:docMk/>
            <pc:sldMk cId="0" sldId="261"/>
            <ac:spMk id="220" creationId="{00000000-0000-0000-0000-000000000000}"/>
          </ac:spMkLst>
        </pc:spChg>
        <pc:picChg chg="add mod">
          <ac:chgData name="Massoud Asadi" userId="17b836b61f528fde" providerId="LiveId" clId="{142993F3-5678-431B-904E-2219B0451AD6}" dt="2025-12-19T12:56:50.083" v="949" actId="931"/>
          <ac:picMkLst>
            <pc:docMk/>
            <pc:sldMk cId="0" sldId="261"/>
            <ac:picMk id="3" creationId="{5D9F63A9-D4EB-68E5-6C29-DE71A3CE572B}"/>
          </ac:picMkLst>
        </pc:picChg>
        <pc:picChg chg="add mod">
          <ac:chgData name="Massoud Asadi" userId="17b836b61f528fde" providerId="LiveId" clId="{142993F3-5678-431B-904E-2219B0451AD6}" dt="2025-12-19T12:57:00.602" v="950" actId="931"/>
          <ac:picMkLst>
            <pc:docMk/>
            <pc:sldMk cId="0" sldId="261"/>
            <ac:picMk id="5" creationId="{7886E0DB-80C9-6E5C-6908-EE7AA427C83E}"/>
          </ac:picMkLst>
        </pc:picChg>
      </pc:sldChg>
      <pc:sldChg chg="addSp delSp modSp mod modAnim">
        <pc:chgData name="Massoud Asadi" userId="17b836b61f528fde" providerId="LiveId" clId="{142993F3-5678-431B-904E-2219B0451AD6}" dt="2025-12-19T13:20:30.610" v="1033" actId="1076"/>
        <pc:sldMkLst>
          <pc:docMk/>
          <pc:sldMk cId="0" sldId="262"/>
        </pc:sldMkLst>
        <pc:spChg chg="add del mod">
          <ac:chgData name="Massoud Asadi" userId="17b836b61f528fde" providerId="LiveId" clId="{142993F3-5678-431B-904E-2219B0451AD6}" dt="2025-12-19T13:14:46.588" v="1020" actId="478"/>
          <ac:spMkLst>
            <pc:docMk/>
            <pc:sldMk cId="0" sldId="262"/>
            <ac:spMk id="3" creationId="{0328CAAE-EF1A-E1B1-761F-BF360D396330}"/>
          </ac:spMkLst>
        </pc:spChg>
        <pc:spChg chg="add mod">
          <ac:chgData name="Massoud Asadi" userId="17b836b61f528fde" providerId="LiveId" clId="{142993F3-5678-431B-904E-2219B0451AD6}" dt="2025-12-19T13:15:01.426" v="1027" actId="1076"/>
          <ac:spMkLst>
            <pc:docMk/>
            <pc:sldMk cId="0" sldId="262"/>
            <ac:spMk id="4" creationId="{86016490-4A24-FF6C-B764-2F8FD5CDEDBB}"/>
          </ac:spMkLst>
        </pc:spChg>
        <pc:spChg chg="add del mod">
          <ac:chgData name="Massoud Asadi" userId="17b836b61f528fde" providerId="LiveId" clId="{142993F3-5678-431B-904E-2219B0451AD6}" dt="2025-12-19T13:15:09.380" v="1029" actId="478"/>
          <ac:spMkLst>
            <pc:docMk/>
            <pc:sldMk cId="0" sldId="262"/>
            <ac:spMk id="6" creationId="{69FC09D8-A7CF-00D1-D797-A92DC18A38BF}"/>
          </ac:spMkLst>
        </pc:spChg>
        <pc:spChg chg="add del mod">
          <ac:chgData name="Massoud Asadi" userId="17b836b61f528fde" providerId="LiveId" clId="{142993F3-5678-431B-904E-2219B0451AD6}" dt="2025-12-19T13:15:09.380" v="1029" actId="478"/>
          <ac:spMkLst>
            <pc:docMk/>
            <pc:sldMk cId="0" sldId="262"/>
            <ac:spMk id="8" creationId="{CA85882D-CC6E-C2C3-7C74-A2AE96140F12}"/>
          </ac:spMkLst>
        </pc:spChg>
        <pc:spChg chg="add del mod">
          <ac:chgData name="Massoud Asadi" userId="17b836b61f528fde" providerId="LiveId" clId="{142993F3-5678-431B-904E-2219B0451AD6}" dt="2025-12-19T13:15:09.380" v="1029" actId="478"/>
          <ac:spMkLst>
            <pc:docMk/>
            <pc:sldMk cId="0" sldId="262"/>
            <ac:spMk id="10" creationId="{D08606C5-B083-AD2F-9034-60D6BB6558CE}"/>
          </ac:spMkLst>
        </pc:spChg>
        <pc:spChg chg="add del mod">
          <ac:chgData name="Massoud Asadi" userId="17b836b61f528fde" providerId="LiveId" clId="{142993F3-5678-431B-904E-2219B0451AD6}" dt="2025-12-19T13:15:09.380" v="1029" actId="478"/>
          <ac:spMkLst>
            <pc:docMk/>
            <pc:sldMk cId="0" sldId="262"/>
            <ac:spMk id="12" creationId="{407F5F42-EEF2-6058-33A2-1B125E343219}"/>
          </ac:spMkLst>
        </pc:spChg>
        <pc:spChg chg="del">
          <ac:chgData name="Massoud Asadi" userId="17b836b61f528fde" providerId="LiveId" clId="{142993F3-5678-431B-904E-2219B0451AD6}" dt="2025-12-19T13:14:45.305" v="1019" actId="478"/>
          <ac:spMkLst>
            <pc:docMk/>
            <pc:sldMk cId="0" sldId="262"/>
            <ac:spMk id="225" creationId="{00000000-0000-0000-0000-000000000000}"/>
          </ac:spMkLst>
        </pc:spChg>
        <pc:spChg chg="del">
          <ac:chgData name="Massoud Asadi" userId="17b836b61f528fde" providerId="LiveId" clId="{142993F3-5678-431B-904E-2219B0451AD6}" dt="2025-12-19T13:15:07.250" v="1028" actId="478"/>
          <ac:spMkLst>
            <pc:docMk/>
            <pc:sldMk cId="0" sldId="262"/>
            <ac:spMk id="226" creationId="{00000000-0000-0000-0000-000000000000}"/>
          </ac:spMkLst>
        </pc:spChg>
        <pc:spChg chg="del">
          <ac:chgData name="Massoud Asadi" userId="17b836b61f528fde" providerId="LiveId" clId="{142993F3-5678-431B-904E-2219B0451AD6}" dt="2025-12-19T13:15:07.250" v="1028" actId="478"/>
          <ac:spMkLst>
            <pc:docMk/>
            <pc:sldMk cId="0" sldId="262"/>
            <ac:spMk id="227" creationId="{00000000-0000-0000-0000-000000000000}"/>
          </ac:spMkLst>
        </pc:spChg>
        <pc:spChg chg="del">
          <ac:chgData name="Massoud Asadi" userId="17b836b61f528fde" providerId="LiveId" clId="{142993F3-5678-431B-904E-2219B0451AD6}" dt="2025-12-19T13:15:07.250" v="1028" actId="478"/>
          <ac:spMkLst>
            <pc:docMk/>
            <pc:sldMk cId="0" sldId="262"/>
            <ac:spMk id="228" creationId="{00000000-0000-0000-0000-000000000000}"/>
          </ac:spMkLst>
        </pc:spChg>
        <pc:spChg chg="del">
          <ac:chgData name="Massoud Asadi" userId="17b836b61f528fde" providerId="LiveId" clId="{142993F3-5678-431B-904E-2219B0451AD6}" dt="2025-12-19T13:15:07.250" v="1028" actId="478"/>
          <ac:spMkLst>
            <pc:docMk/>
            <pc:sldMk cId="0" sldId="262"/>
            <ac:spMk id="229" creationId="{00000000-0000-0000-0000-000000000000}"/>
          </ac:spMkLst>
        </pc:spChg>
        <pc:picChg chg="add mod">
          <ac:chgData name="Massoud Asadi" userId="17b836b61f528fde" providerId="LiveId" clId="{142993F3-5678-431B-904E-2219B0451AD6}" dt="2025-12-19T13:20:30.610" v="1033" actId="1076"/>
          <ac:picMkLst>
            <pc:docMk/>
            <pc:sldMk cId="0" sldId="262"/>
            <ac:picMk id="13" creationId="{645534A3-BA9A-C298-9578-CF2BC6D14AB5}"/>
          </ac:picMkLst>
        </pc:picChg>
      </pc:sldChg>
      <pc:sldChg chg="addSp delSp modSp mod">
        <pc:chgData name="Massoud Asadi" userId="17b836b61f528fde" providerId="LiveId" clId="{142993F3-5678-431B-904E-2219B0451AD6}" dt="2025-12-19T13:38:27.141" v="1350" actId="404"/>
        <pc:sldMkLst>
          <pc:docMk/>
          <pc:sldMk cId="0" sldId="263"/>
        </pc:sldMkLst>
        <pc:spChg chg="add del mod">
          <ac:chgData name="Massoud Asadi" userId="17b836b61f528fde" providerId="LiveId" clId="{142993F3-5678-431B-904E-2219B0451AD6}" dt="2025-12-19T13:34:27.761" v="1325" actId="478"/>
          <ac:spMkLst>
            <pc:docMk/>
            <pc:sldMk cId="0" sldId="263"/>
            <ac:spMk id="3" creationId="{1338459E-0DBA-9112-56E9-B9C21A8F2D13}"/>
          </ac:spMkLst>
        </pc:spChg>
        <pc:spChg chg="del">
          <ac:chgData name="Massoud Asadi" userId="17b836b61f528fde" providerId="LiveId" clId="{142993F3-5678-431B-904E-2219B0451AD6}" dt="2025-12-19T13:34:27.761" v="1325" actId="478"/>
          <ac:spMkLst>
            <pc:docMk/>
            <pc:sldMk cId="0" sldId="263"/>
            <ac:spMk id="5" creationId="{A31E965F-D844-C1AB-0CD4-FE6B7FCDADD5}"/>
          </ac:spMkLst>
        </pc:spChg>
        <pc:spChg chg="add del mod">
          <ac:chgData name="Massoud Asadi" userId="17b836b61f528fde" providerId="LiveId" clId="{142993F3-5678-431B-904E-2219B0451AD6}" dt="2025-12-19T13:34:27.761" v="1325" actId="478"/>
          <ac:spMkLst>
            <pc:docMk/>
            <pc:sldMk cId="0" sldId="263"/>
            <ac:spMk id="7" creationId="{B2592F66-6179-B758-C091-35AAEFC2DD0A}"/>
          </ac:spMkLst>
        </pc:spChg>
        <pc:spChg chg="add del mod">
          <ac:chgData name="Massoud Asadi" userId="17b836b61f528fde" providerId="LiveId" clId="{142993F3-5678-431B-904E-2219B0451AD6}" dt="2025-12-19T13:34:27.761" v="1325" actId="478"/>
          <ac:spMkLst>
            <pc:docMk/>
            <pc:sldMk cId="0" sldId="263"/>
            <ac:spMk id="9" creationId="{627CF502-7917-3097-6C6C-C6F4D689F9FE}"/>
          </ac:spMkLst>
        </pc:spChg>
        <pc:spChg chg="add del mod">
          <ac:chgData name="Massoud Asadi" userId="17b836b61f528fde" providerId="LiveId" clId="{142993F3-5678-431B-904E-2219B0451AD6}" dt="2025-12-19T13:34:27.761" v="1325" actId="478"/>
          <ac:spMkLst>
            <pc:docMk/>
            <pc:sldMk cId="0" sldId="263"/>
            <ac:spMk id="11" creationId="{3D599B1B-2FC0-F040-D741-3B7D162091DE}"/>
          </ac:spMkLst>
        </pc:spChg>
        <pc:spChg chg="add del mod">
          <ac:chgData name="Massoud Asadi" userId="17b836b61f528fde" providerId="LiveId" clId="{142993F3-5678-431B-904E-2219B0451AD6}" dt="2025-12-19T13:34:27.761" v="1325" actId="478"/>
          <ac:spMkLst>
            <pc:docMk/>
            <pc:sldMk cId="0" sldId="263"/>
            <ac:spMk id="13" creationId="{FAB961DB-7845-5B0B-7340-CF0D99ECE467}"/>
          </ac:spMkLst>
        </pc:spChg>
        <pc:spChg chg="del">
          <ac:chgData name="Massoud Asadi" userId="17b836b61f528fde" providerId="LiveId" clId="{142993F3-5678-431B-904E-2219B0451AD6}" dt="2025-12-19T13:34:27.761" v="1325" actId="478"/>
          <ac:spMkLst>
            <pc:docMk/>
            <pc:sldMk cId="0" sldId="263"/>
            <ac:spMk id="15" creationId="{94939E2D-84F0-C55C-5B57-C0D8DD8320C5}"/>
          </ac:spMkLst>
        </pc:spChg>
        <pc:spChg chg="add mod">
          <ac:chgData name="Massoud Asadi" userId="17b836b61f528fde" providerId="LiveId" clId="{142993F3-5678-431B-904E-2219B0451AD6}" dt="2025-12-19T13:35:07.039" v="1330" actId="1076"/>
          <ac:spMkLst>
            <pc:docMk/>
            <pc:sldMk cId="0" sldId="263"/>
            <ac:spMk id="16" creationId="{5FE6DF0E-8BD7-EB52-8C39-984E02B6916D}"/>
          </ac:spMkLst>
        </pc:spChg>
        <pc:spChg chg="add mod">
          <ac:chgData name="Massoud Asadi" userId="17b836b61f528fde" providerId="LiveId" clId="{142993F3-5678-431B-904E-2219B0451AD6}" dt="2025-12-19T13:38:27.141" v="1350" actId="404"/>
          <ac:spMkLst>
            <pc:docMk/>
            <pc:sldMk cId="0" sldId="263"/>
            <ac:spMk id="17" creationId="{75EC9518-1108-83B8-5311-EFD812006E08}"/>
          </ac:spMkLst>
        </pc:spChg>
        <pc:spChg chg="del">
          <ac:chgData name="Massoud Asadi" userId="17b836b61f528fde" providerId="LiveId" clId="{142993F3-5678-431B-904E-2219B0451AD6}" dt="2025-12-19T13:34:24.738" v="1324" actId="478"/>
          <ac:spMkLst>
            <pc:docMk/>
            <pc:sldMk cId="0" sldId="263"/>
            <ac:spMk id="234" creationId="{00000000-0000-0000-0000-000000000000}"/>
          </ac:spMkLst>
        </pc:spChg>
        <pc:spChg chg="del">
          <ac:chgData name="Massoud Asadi" userId="17b836b61f528fde" providerId="LiveId" clId="{142993F3-5678-431B-904E-2219B0451AD6}" dt="2025-12-19T13:34:24.738" v="1324" actId="478"/>
          <ac:spMkLst>
            <pc:docMk/>
            <pc:sldMk cId="0" sldId="263"/>
            <ac:spMk id="235" creationId="{00000000-0000-0000-0000-000000000000}"/>
          </ac:spMkLst>
        </pc:spChg>
        <pc:spChg chg="del">
          <ac:chgData name="Massoud Asadi" userId="17b836b61f528fde" providerId="LiveId" clId="{142993F3-5678-431B-904E-2219B0451AD6}" dt="2025-12-19T13:34:24.738" v="1324" actId="478"/>
          <ac:spMkLst>
            <pc:docMk/>
            <pc:sldMk cId="0" sldId="263"/>
            <ac:spMk id="236" creationId="{00000000-0000-0000-0000-000000000000}"/>
          </ac:spMkLst>
        </pc:spChg>
        <pc:spChg chg="del">
          <ac:chgData name="Massoud Asadi" userId="17b836b61f528fde" providerId="LiveId" clId="{142993F3-5678-431B-904E-2219B0451AD6}" dt="2025-12-19T13:34:24.738" v="1324" actId="478"/>
          <ac:spMkLst>
            <pc:docMk/>
            <pc:sldMk cId="0" sldId="263"/>
            <ac:spMk id="239" creationId="{00000000-0000-0000-0000-000000000000}"/>
          </ac:spMkLst>
        </pc:spChg>
        <pc:spChg chg="del">
          <ac:chgData name="Massoud Asadi" userId="17b836b61f528fde" providerId="LiveId" clId="{142993F3-5678-431B-904E-2219B0451AD6}" dt="2025-12-19T13:34:24.738" v="1324" actId="478"/>
          <ac:spMkLst>
            <pc:docMk/>
            <pc:sldMk cId="0" sldId="263"/>
            <ac:spMk id="240" creationId="{00000000-0000-0000-0000-000000000000}"/>
          </ac:spMkLst>
        </pc:spChg>
      </pc:sldChg>
      <pc:sldChg chg="addSp delSp modSp add del mod">
        <pc:chgData name="Massoud Asadi" userId="17b836b61f528fde" providerId="LiveId" clId="{142993F3-5678-431B-904E-2219B0451AD6}" dt="2025-12-19T14:03:44.143" v="1563" actId="1076"/>
        <pc:sldMkLst>
          <pc:docMk/>
          <pc:sldMk cId="0" sldId="264"/>
        </pc:sldMkLst>
        <pc:spChg chg="add del mod">
          <ac:chgData name="Massoud Asadi" userId="17b836b61f528fde" providerId="LiveId" clId="{142993F3-5678-431B-904E-2219B0451AD6}" dt="2025-12-19T13:38:49.596" v="1352" actId="478"/>
          <ac:spMkLst>
            <pc:docMk/>
            <pc:sldMk cId="0" sldId="264"/>
            <ac:spMk id="3" creationId="{E061B2B4-AD78-3707-21E3-84ECCCB93594}"/>
          </ac:spMkLst>
        </pc:spChg>
        <pc:spChg chg="del">
          <ac:chgData name="Massoud Asadi" userId="17b836b61f528fde" providerId="LiveId" clId="{142993F3-5678-431B-904E-2219B0451AD6}" dt="2025-12-19T13:38:49.596" v="1352" actId="478"/>
          <ac:spMkLst>
            <pc:docMk/>
            <pc:sldMk cId="0" sldId="264"/>
            <ac:spMk id="5" creationId="{4EB3A765-8F7F-6607-2137-CA7526EEBB83}"/>
          </ac:spMkLst>
        </pc:spChg>
        <pc:spChg chg="add del mod">
          <ac:chgData name="Massoud Asadi" userId="17b836b61f528fde" providerId="LiveId" clId="{142993F3-5678-431B-904E-2219B0451AD6}" dt="2025-12-19T13:38:49.596" v="1352" actId="478"/>
          <ac:spMkLst>
            <pc:docMk/>
            <pc:sldMk cId="0" sldId="264"/>
            <ac:spMk id="7" creationId="{2E6945F0-75B3-90ED-321D-D69675678122}"/>
          </ac:spMkLst>
        </pc:spChg>
        <pc:spChg chg="del">
          <ac:chgData name="Massoud Asadi" userId="17b836b61f528fde" providerId="LiveId" clId="{142993F3-5678-431B-904E-2219B0451AD6}" dt="2025-12-19T13:38:49.596" v="1352" actId="478"/>
          <ac:spMkLst>
            <pc:docMk/>
            <pc:sldMk cId="0" sldId="264"/>
            <ac:spMk id="11" creationId="{2B0355DF-F07C-C070-20E6-19EF3D8DCEE1}"/>
          </ac:spMkLst>
        </pc:spChg>
        <pc:spChg chg="del">
          <ac:chgData name="Massoud Asadi" userId="17b836b61f528fde" providerId="LiveId" clId="{142993F3-5678-431B-904E-2219B0451AD6}" dt="2025-12-19T13:38:49.596" v="1352" actId="478"/>
          <ac:spMkLst>
            <pc:docMk/>
            <pc:sldMk cId="0" sldId="264"/>
            <ac:spMk id="13" creationId="{0B4DE4A8-BF03-3A5D-3297-E6B122092D32}"/>
          </ac:spMkLst>
        </pc:spChg>
        <pc:spChg chg="add del mod">
          <ac:chgData name="Massoud Asadi" userId="17b836b61f528fde" providerId="LiveId" clId="{142993F3-5678-431B-904E-2219B0451AD6}" dt="2025-12-19T13:38:49.596" v="1352" actId="478"/>
          <ac:spMkLst>
            <pc:docMk/>
            <pc:sldMk cId="0" sldId="264"/>
            <ac:spMk id="17" creationId="{7E4A9F37-888F-ADBD-E219-8580C9C3E89C}"/>
          </ac:spMkLst>
        </pc:spChg>
        <pc:spChg chg="add del mod">
          <ac:chgData name="Massoud Asadi" userId="17b836b61f528fde" providerId="LiveId" clId="{142993F3-5678-431B-904E-2219B0451AD6}" dt="2025-12-19T13:38:49.596" v="1352" actId="478"/>
          <ac:spMkLst>
            <pc:docMk/>
            <pc:sldMk cId="0" sldId="264"/>
            <ac:spMk id="19" creationId="{4C1D4844-A4D6-AFB7-84D2-D9D58649D1CC}"/>
          </ac:spMkLst>
        </pc:spChg>
        <pc:spChg chg="del">
          <ac:chgData name="Massoud Asadi" userId="17b836b61f528fde" providerId="LiveId" clId="{142993F3-5678-431B-904E-2219B0451AD6}" dt="2025-12-19T13:38:49.596" v="1352" actId="478"/>
          <ac:spMkLst>
            <pc:docMk/>
            <pc:sldMk cId="0" sldId="264"/>
            <ac:spMk id="23" creationId="{6C135B8E-F7D4-7CED-4172-918243B7AD1B}"/>
          </ac:spMkLst>
        </pc:spChg>
        <pc:spChg chg="del">
          <ac:chgData name="Massoud Asadi" userId="17b836b61f528fde" providerId="LiveId" clId="{142993F3-5678-431B-904E-2219B0451AD6}" dt="2025-12-19T13:38:49.596" v="1352" actId="478"/>
          <ac:spMkLst>
            <pc:docMk/>
            <pc:sldMk cId="0" sldId="264"/>
            <ac:spMk id="25" creationId="{3515236E-9667-35F4-9010-D6421E7B757D}"/>
          </ac:spMkLst>
        </pc:spChg>
        <pc:spChg chg="add del mod">
          <ac:chgData name="Massoud Asadi" userId="17b836b61f528fde" providerId="LiveId" clId="{142993F3-5678-431B-904E-2219B0451AD6}" dt="2025-12-19T13:38:49.596" v="1352" actId="478"/>
          <ac:spMkLst>
            <pc:docMk/>
            <pc:sldMk cId="0" sldId="264"/>
            <ac:spMk id="27" creationId="{FDF019B6-49AC-FD0F-C69F-DCAF64CC1B16}"/>
          </ac:spMkLst>
        </pc:spChg>
        <pc:spChg chg="add mod">
          <ac:chgData name="Massoud Asadi" userId="17b836b61f528fde" providerId="LiveId" clId="{142993F3-5678-431B-904E-2219B0451AD6}" dt="2025-12-19T13:39:29.635" v="1357" actId="1076"/>
          <ac:spMkLst>
            <pc:docMk/>
            <pc:sldMk cId="0" sldId="264"/>
            <ac:spMk id="28" creationId="{FDA06001-71D7-0C32-10D9-97057605EC83}"/>
          </ac:spMkLst>
        </pc:spChg>
        <pc:spChg chg="add mod">
          <ac:chgData name="Massoud Asadi" userId="17b836b61f528fde" providerId="LiveId" clId="{142993F3-5678-431B-904E-2219B0451AD6}" dt="2025-12-19T14:03:44.143" v="1563" actId="1076"/>
          <ac:spMkLst>
            <pc:docMk/>
            <pc:sldMk cId="0" sldId="264"/>
            <ac:spMk id="29" creationId="{57AE2E33-8CA2-41BD-C596-FB37CF61D9FA}"/>
          </ac:spMkLst>
        </pc:spChg>
        <pc:spChg chg="del">
          <ac:chgData name="Massoud Asadi" userId="17b836b61f528fde" providerId="LiveId" clId="{142993F3-5678-431B-904E-2219B0451AD6}" dt="2025-12-19T13:38:46.489" v="1351" actId="478"/>
          <ac:spMkLst>
            <pc:docMk/>
            <pc:sldMk cId="0" sldId="264"/>
            <ac:spMk id="245" creationId="{00000000-0000-0000-0000-000000000000}"/>
          </ac:spMkLst>
        </pc:spChg>
        <pc:spChg chg="del">
          <ac:chgData name="Massoud Asadi" userId="17b836b61f528fde" providerId="LiveId" clId="{142993F3-5678-431B-904E-2219B0451AD6}" dt="2025-12-19T13:38:46.489" v="1351" actId="478"/>
          <ac:spMkLst>
            <pc:docMk/>
            <pc:sldMk cId="0" sldId="264"/>
            <ac:spMk id="248" creationId="{00000000-0000-0000-0000-000000000000}"/>
          </ac:spMkLst>
        </pc:spChg>
        <pc:spChg chg="del">
          <ac:chgData name="Massoud Asadi" userId="17b836b61f528fde" providerId="LiveId" clId="{142993F3-5678-431B-904E-2219B0451AD6}" dt="2025-12-19T13:38:46.489" v="1351" actId="478"/>
          <ac:spMkLst>
            <pc:docMk/>
            <pc:sldMk cId="0" sldId="264"/>
            <ac:spMk id="251" creationId="{00000000-0000-0000-0000-000000000000}"/>
          </ac:spMkLst>
        </pc:spChg>
        <pc:spChg chg="del">
          <ac:chgData name="Massoud Asadi" userId="17b836b61f528fde" providerId="LiveId" clId="{142993F3-5678-431B-904E-2219B0451AD6}" dt="2025-12-19T13:38:46.489" v="1351" actId="478"/>
          <ac:spMkLst>
            <pc:docMk/>
            <pc:sldMk cId="0" sldId="264"/>
            <ac:spMk id="255" creationId="{00000000-0000-0000-0000-000000000000}"/>
          </ac:spMkLst>
        </pc:spChg>
        <pc:spChg chg="del">
          <ac:chgData name="Massoud Asadi" userId="17b836b61f528fde" providerId="LiveId" clId="{142993F3-5678-431B-904E-2219B0451AD6}" dt="2025-12-19T13:38:46.489" v="1351" actId="478"/>
          <ac:spMkLst>
            <pc:docMk/>
            <pc:sldMk cId="0" sldId="264"/>
            <ac:spMk id="256" creationId="{00000000-0000-0000-0000-000000000000}"/>
          </ac:spMkLst>
        </pc:spChg>
      </pc:sldChg>
      <pc:sldChg chg="del">
        <pc:chgData name="Massoud Asadi" userId="17b836b61f528fde" providerId="LiveId" clId="{142993F3-5678-431B-904E-2219B0451AD6}" dt="2025-12-19T13:39:55.423" v="1358" actId="47"/>
        <pc:sldMkLst>
          <pc:docMk/>
          <pc:sldMk cId="0" sldId="265"/>
        </pc:sldMkLst>
      </pc:sldChg>
      <pc:sldChg chg="addSp delSp modSp del mod">
        <pc:chgData name="Massoud Asadi" userId="17b836b61f528fde" providerId="LiveId" clId="{142993F3-5678-431B-904E-2219B0451AD6}" dt="2025-12-19T13:42:13.348" v="1383" actId="47"/>
        <pc:sldMkLst>
          <pc:docMk/>
          <pc:sldMk cId="0" sldId="266"/>
        </pc:sldMkLst>
        <pc:spChg chg="add del mod">
          <ac:chgData name="Massoud Asadi" userId="17b836b61f528fde" providerId="LiveId" clId="{142993F3-5678-431B-904E-2219B0451AD6}" dt="2025-12-19T13:40:06.501" v="1360" actId="478"/>
          <ac:spMkLst>
            <pc:docMk/>
            <pc:sldMk cId="0" sldId="266"/>
            <ac:spMk id="3" creationId="{CCFC40F4-EB79-5A1A-3B56-BA5A9941860C}"/>
          </ac:spMkLst>
        </pc:spChg>
        <pc:spChg chg="add mod">
          <ac:chgData name="Massoud Asadi" userId="17b836b61f528fde" providerId="LiveId" clId="{142993F3-5678-431B-904E-2219B0451AD6}" dt="2025-12-19T13:40:33.175" v="1366" actId="1076"/>
          <ac:spMkLst>
            <pc:docMk/>
            <pc:sldMk cId="0" sldId="266"/>
            <ac:spMk id="4" creationId="{71254C11-2A5D-9B53-DE17-B29B1B825F2C}"/>
          </ac:spMkLst>
        </pc:spChg>
        <pc:spChg chg="add mod">
          <ac:chgData name="Massoud Asadi" userId="17b836b61f528fde" providerId="LiveId" clId="{142993F3-5678-431B-904E-2219B0451AD6}" dt="2025-12-19T13:41:48.026" v="1378" actId="14100"/>
          <ac:spMkLst>
            <pc:docMk/>
            <pc:sldMk cId="0" sldId="266"/>
            <ac:spMk id="5" creationId="{B6C38546-6BAA-EF2E-B7A9-8A09CEB29977}"/>
          </ac:spMkLst>
        </pc:spChg>
        <pc:spChg chg="del">
          <ac:chgData name="Massoud Asadi" userId="17b836b61f528fde" providerId="LiveId" clId="{142993F3-5678-431B-904E-2219B0451AD6}" dt="2025-12-19T13:40:03.471" v="1359" actId="478"/>
          <ac:spMkLst>
            <pc:docMk/>
            <pc:sldMk cId="0" sldId="266"/>
            <ac:spMk id="269" creationId="{00000000-0000-0000-0000-000000000000}"/>
          </ac:spMkLst>
        </pc:spChg>
        <pc:spChg chg="del">
          <ac:chgData name="Massoud Asadi" userId="17b836b61f528fde" providerId="LiveId" clId="{142993F3-5678-431B-904E-2219B0451AD6}" dt="2025-12-19T13:40:03.471" v="1359" actId="478"/>
          <ac:spMkLst>
            <pc:docMk/>
            <pc:sldMk cId="0" sldId="266"/>
            <ac:spMk id="271" creationId="{00000000-0000-0000-0000-000000000000}"/>
          </ac:spMkLst>
        </pc:spChg>
        <pc:spChg chg="del">
          <ac:chgData name="Massoud Asadi" userId="17b836b61f528fde" providerId="LiveId" clId="{142993F3-5678-431B-904E-2219B0451AD6}" dt="2025-12-19T13:40:03.471" v="1359" actId="478"/>
          <ac:spMkLst>
            <pc:docMk/>
            <pc:sldMk cId="0" sldId="266"/>
            <ac:spMk id="272" creationId="{00000000-0000-0000-0000-000000000000}"/>
          </ac:spMkLst>
        </pc:spChg>
        <pc:spChg chg="del">
          <ac:chgData name="Massoud Asadi" userId="17b836b61f528fde" providerId="LiveId" clId="{142993F3-5678-431B-904E-2219B0451AD6}" dt="2025-12-19T13:40:03.471" v="1359" actId="478"/>
          <ac:spMkLst>
            <pc:docMk/>
            <pc:sldMk cId="0" sldId="266"/>
            <ac:spMk id="275" creationId="{00000000-0000-0000-0000-000000000000}"/>
          </ac:spMkLst>
        </pc:spChg>
        <pc:spChg chg="del">
          <ac:chgData name="Massoud Asadi" userId="17b836b61f528fde" providerId="LiveId" clId="{142993F3-5678-431B-904E-2219B0451AD6}" dt="2025-12-19T13:40:03.471" v="1359" actId="478"/>
          <ac:spMkLst>
            <pc:docMk/>
            <pc:sldMk cId="0" sldId="266"/>
            <ac:spMk id="277" creationId="{00000000-0000-0000-0000-000000000000}"/>
          </ac:spMkLst>
        </pc:spChg>
        <pc:spChg chg="del">
          <ac:chgData name="Massoud Asadi" userId="17b836b61f528fde" providerId="LiveId" clId="{142993F3-5678-431B-904E-2219B0451AD6}" dt="2025-12-19T13:40:03.471" v="1359" actId="478"/>
          <ac:spMkLst>
            <pc:docMk/>
            <pc:sldMk cId="0" sldId="266"/>
            <ac:spMk id="279" creationId="{00000000-0000-0000-0000-000000000000}"/>
          </ac:spMkLst>
        </pc:spChg>
        <pc:spChg chg="del">
          <ac:chgData name="Massoud Asadi" userId="17b836b61f528fde" providerId="LiveId" clId="{142993F3-5678-431B-904E-2219B0451AD6}" dt="2025-12-19T13:40:03.471" v="1359" actId="478"/>
          <ac:spMkLst>
            <pc:docMk/>
            <pc:sldMk cId="0" sldId="266"/>
            <ac:spMk id="282" creationId="{00000000-0000-0000-0000-000000000000}"/>
          </ac:spMkLst>
        </pc:spChg>
        <pc:spChg chg="del">
          <ac:chgData name="Massoud Asadi" userId="17b836b61f528fde" providerId="LiveId" clId="{142993F3-5678-431B-904E-2219B0451AD6}" dt="2025-12-19T13:40:03.471" v="1359" actId="478"/>
          <ac:spMkLst>
            <pc:docMk/>
            <pc:sldMk cId="0" sldId="266"/>
            <ac:spMk id="284" creationId="{00000000-0000-0000-0000-000000000000}"/>
          </ac:spMkLst>
        </pc:spChg>
        <pc:spChg chg="del">
          <ac:chgData name="Massoud Asadi" userId="17b836b61f528fde" providerId="LiveId" clId="{142993F3-5678-431B-904E-2219B0451AD6}" dt="2025-12-19T13:40:03.471" v="1359" actId="478"/>
          <ac:spMkLst>
            <pc:docMk/>
            <pc:sldMk cId="0" sldId="266"/>
            <ac:spMk id="285" creationId="{00000000-0000-0000-0000-000000000000}"/>
          </ac:spMkLst>
        </pc:spChg>
      </pc:sldChg>
      <pc:sldChg chg="del">
        <pc:chgData name="Massoud Asadi" userId="17b836b61f528fde" providerId="LiveId" clId="{142993F3-5678-431B-904E-2219B0451AD6}" dt="2025-12-19T13:41:54.112" v="1379" actId="47"/>
        <pc:sldMkLst>
          <pc:docMk/>
          <pc:sldMk cId="0" sldId="267"/>
        </pc:sldMkLst>
      </pc:sldChg>
      <pc:sldChg chg="addSp delSp modSp add del mod">
        <pc:chgData name="Massoud Asadi" userId="17b836b61f528fde" providerId="LiveId" clId="{142993F3-5678-431B-904E-2219B0451AD6}" dt="2025-12-19T13:43:30.111" v="1401" actId="2696"/>
        <pc:sldMkLst>
          <pc:docMk/>
          <pc:sldMk cId="0" sldId="268"/>
        </pc:sldMkLst>
        <pc:spChg chg="add del mod">
          <ac:chgData name="Massoud Asadi" userId="17b836b61f528fde" providerId="LiveId" clId="{142993F3-5678-431B-904E-2219B0451AD6}" dt="2025-12-19T13:42:09.640" v="1381" actId="478"/>
          <ac:spMkLst>
            <pc:docMk/>
            <pc:sldMk cId="0" sldId="268"/>
            <ac:spMk id="3" creationId="{E0314731-D3E8-06E2-4072-A143B4D10D65}"/>
          </ac:spMkLst>
        </pc:spChg>
        <pc:spChg chg="add del mod">
          <ac:chgData name="Massoud Asadi" userId="17b836b61f528fde" providerId="LiveId" clId="{142993F3-5678-431B-904E-2219B0451AD6}" dt="2025-12-19T13:42:09.640" v="1381" actId="478"/>
          <ac:spMkLst>
            <pc:docMk/>
            <pc:sldMk cId="0" sldId="268"/>
            <ac:spMk id="5" creationId="{CC27CED2-5CFE-1212-81DC-B9A5B650EDF3}"/>
          </ac:spMkLst>
        </pc:spChg>
        <pc:spChg chg="add del mod">
          <ac:chgData name="Massoud Asadi" userId="17b836b61f528fde" providerId="LiveId" clId="{142993F3-5678-431B-904E-2219B0451AD6}" dt="2025-12-19T13:42:09.640" v="1381" actId="478"/>
          <ac:spMkLst>
            <pc:docMk/>
            <pc:sldMk cId="0" sldId="268"/>
            <ac:spMk id="7" creationId="{94581C7E-9296-E573-FDB7-FEB0C284C811}"/>
          </ac:spMkLst>
        </pc:spChg>
        <pc:spChg chg="add del mod">
          <ac:chgData name="Massoud Asadi" userId="17b836b61f528fde" providerId="LiveId" clId="{142993F3-5678-431B-904E-2219B0451AD6}" dt="2025-12-19T13:42:09.640" v="1381" actId="478"/>
          <ac:spMkLst>
            <pc:docMk/>
            <pc:sldMk cId="0" sldId="268"/>
            <ac:spMk id="9" creationId="{B0676CBF-8C0E-E7CE-7B68-728460BB01DC}"/>
          </ac:spMkLst>
        </pc:spChg>
        <pc:spChg chg="add mod">
          <ac:chgData name="Massoud Asadi" userId="17b836b61f528fde" providerId="LiveId" clId="{142993F3-5678-431B-904E-2219B0451AD6}" dt="2025-12-19T13:42:26.593" v="1388" actId="1076"/>
          <ac:spMkLst>
            <pc:docMk/>
            <pc:sldMk cId="0" sldId="268"/>
            <ac:spMk id="10" creationId="{338B7C0B-0EF5-744F-8434-FF20C74F5506}"/>
          </ac:spMkLst>
        </pc:spChg>
        <pc:spChg chg="add mod">
          <ac:chgData name="Massoud Asadi" userId="17b836b61f528fde" providerId="LiveId" clId="{142993F3-5678-431B-904E-2219B0451AD6}" dt="2025-12-19T13:42:10.524" v="1382"/>
          <ac:spMkLst>
            <pc:docMk/>
            <pc:sldMk cId="0" sldId="268"/>
            <ac:spMk id="11" creationId="{1C7A6C96-F0B6-E9A8-067C-D598352F42AE}"/>
          </ac:spMkLst>
        </pc:spChg>
        <pc:spChg chg="del">
          <ac:chgData name="Massoud Asadi" userId="17b836b61f528fde" providerId="LiveId" clId="{142993F3-5678-431B-904E-2219B0451AD6}" dt="2025-12-19T13:42:07.690" v="1380" actId="478"/>
          <ac:spMkLst>
            <pc:docMk/>
            <pc:sldMk cId="0" sldId="268"/>
            <ac:spMk id="307" creationId="{00000000-0000-0000-0000-000000000000}"/>
          </ac:spMkLst>
        </pc:spChg>
        <pc:spChg chg="del">
          <ac:chgData name="Massoud Asadi" userId="17b836b61f528fde" providerId="LiveId" clId="{142993F3-5678-431B-904E-2219B0451AD6}" dt="2025-12-19T13:42:07.690" v="1380" actId="478"/>
          <ac:spMkLst>
            <pc:docMk/>
            <pc:sldMk cId="0" sldId="268"/>
            <ac:spMk id="308" creationId="{00000000-0000-0000-0000-000000000000}"/>
          </ac:spMkLst>
        </pc:spChg>
        <pc:spChg chg="del">
          <ac:chgData name="Massoud Asadi" userId="17b836b61f528fde" providerId="LiveId" clId="{142993F3-5678-431B-904E-2219B0451AD6}" dt="2025-12-19T13:42:07.690" v="1380" actId="478"/>
          <ac:spMkLst>
            <pc:docMk/>
            <pc:sldMk cId="0" sldId="268"/>
            <ac:spMk id="309" creationId="{00000000-0000-0000-0000-000000000000}"/>
          </ac:spMkLst>
        </pc:spChg>
        <pc:spChg chg="del">
          <ac:chgData name="Massoud Asadi" userId="17b836b61f528fde" providerId="LiveId" clId="{142993F3-5678-431B-904E-2219B0451AD6}" dt="2025-12-19T13:42:07.690" v="1380" actId="478"/>
          <ac:spMkLst>
            <pc:docMk/>
            <pc:sldMk cId="0" sldId="268"/>
            <ac:spMk id="310" creationId="{00000000-0000-0000-0000-000000000000}"/>
          </ac:spMkLst>
        </pc:spChg>
      </pc:sldChg>
      <pc:sldChg chg="addSp delSp modSp add del mod">
        <pc:chgData name="Massoud Asadi" userId="17b836b61f528fde" providerId="LiveId" clId="{142993F3-5678-431B-904E-2219B0451AD6}" dt="2025-12-19T13:43:43.136" v="1403" actId="47"/>
        <pc:sldMkLst>
          <pc:docMk/>
          <pc:sldMk cId="0" sldId="269"/>
        </pc:sldMkLst>
        <pc:spChg chg="add del mod">
          <ac:chgData name="Massoud Asadi" userId="17b836b61f528fde" providerId="LiveId" clId="{142993F3-5678-431B-904E-2219B0451AD6}" dt="2025-12-19T13:43:28.822" v="1400" actId="478"/>
          <ac:spMkLst>
            <pc:docMk/>
            <pc:sldMk cId="0" sldId="269"/>
            <ac:spMk id="3" creationId="{8066753E-AFFD-FF3B-806E-FF7B38C4CA68}"/>
          </ac:spMkLst>
        </pc:spChg>
        <pc:spChg chg="add del">
          <ac:chgData name="Massoud Asadi" userId="17b836b61f528fde" providerId="LiveId" clId="{142993F3-5678-431B-904E-2219B0451AD6}" dt="2025-12-19T13:43:28.822" v="1400" actId="478"/>
          <ac:spMkLst>
            <pc:docMk/>
            <pc:sldMk cId="0" sldId="269"/>
            <ac:spMk id="315" creationId="{00000000-0000-0000-0000-000000000000}"/>
          </ac:spMkLst>
        </pc:spChg>
        <pc:spChg chg="del mod">
          <ac:chgData name="Massoud Asadi" userId="17b836b61f528fde" providerId="LiveId" clId="{142993F3-5678-431B-904E-2219B0451AD6}" dt="2025-12-19T13:42:44.897" v="1391" actId="478"/>
          <ac:spMkLst>
            <pc:docMk/>
            <pc:sldMk cId="0" sldId="269"/>
            <ac:spMk id="316" creationId="{00000000-0000-0000-0000-000000000000}"/>
          </ac:spMkLst>
        </pc:spChg>
        <pc:spChg chg="del">
          <ac:chgData name="Massoud Asadi" userId="17b836b61f528fde" providerId="LiveId" clId="{142993F3-5678-431B-904E-2219B0451AD6}" dt="2025-12-19T13:42:53.943" v="1393" actId="478"/>
          <ac:spMkLst>
            <pc:docMk/>
            <pc:sldMk cId="0" sldId="269"/>
            <ac:spMk id="325" creationId="{00000000-0000-0000-0000-000000000000}"/>
          </ac:spMkLst>
        </pc:spChg>
        <pc:spChg chg="del">
          <ac:chgData name="Massoud Asadi" userId="17b836b61f528fde" providerId="LiveId" clId="{142993F3-5678-431B-904E-2219B0451AD6}" dt="2025-12-19T13:42:47.648" v="1392" actId="478"/>
          <ac:spMkLst>
            <pc:docMk/>
            <pc:sldMk cId="0" sldId="269"/>
            <ac:spMk id="326" creationId="{00000000-0000-0000-0000-000000000000}"/>
          </ac:spMkLst>
        </pc:spChg>
        <pc:grpChg chg="del">
          <ac:chgData name="Massoud Asadi" userId="17b836b61f528fde" providerId="LiveId" clId="{142993F3-5678-431B-904E-2219B0451AD6}" dt="2025-12-19T13:42:47.648" v="1392" actId="478"/>
          <ac:grpSpMkLst>
            <pc:docMk/>
            <pc:sldMk cId="0" sldId="269"/>
            <ac:grpSpMk id="317" creationId="{00000000-0000-0000-0000-000000000000}"/>
          </ac:grpSpMkLst>
        </pc:grpChg>
        <pc:grpChg chg="del">
          <ac:chgData name="Massoud Asadi" userId="17b836b61f528fde" providerId="LiveId" clId="{142993F3-5678-431B-904E-2219B0451AD6}" dt="2025-12-19T13:42:47.648" v="1392" actId="478"/>
          <ac:grpSpMkLst>
            <pc:docMk/>
            <pc:sldMk cId="0" sldId="269"/>
            <ac:grpSpMk id="321" creationId="{00000000-0000-0000-0000-000000000000}"/>
          </ac:grpSpMkLst>
        </pc:grpChg>
      </pc:sldChg>
      <pc:sldChg chg="del">
        <pc:chgData name="Massoud Asadi" userId="17b836b61f528fde" providerId="LiveId" clId="{142993F3-5678-431B-904E-2219B0451AD6}" dt="2025-12-19T13:33:28.539" v="1302" actId="47"/>
        <pc:sldMkLst>
          <pc:docMk/>
          <pc:sldMk cId="0" sldId="270"/>
        </pc:sldMkLst>
      </pc:sldChg>
      <pc:sldChg chg="del">
        <pc:chgData name="Massoud Asadi" userId="17b836b61f528fde" providerId="LiveId" clId="{142993F3-5678-431B-904E-2219B0451AD6}" dt="2025-12-19T13:33:29.366" v="1303" actId="47"/>
        <pc:sldMkLst>
          <pc:docMk/>
          <pc:sldMk cId="0" sldId="271"/>
        </pc:sldMkLst>
      </pc:sldChg>
      <pc:sldChg chg="del">
        <pc:chgData name="Massoud Asadi" userId="17b836b61f528fde" providerId="LiveId" clId="{142993F3-5678-431B-904E-2219B0451AD6}" dt="2025-12-19T13:33:30.310" v="1304" actId="47"/>
        <pc:sldMkLst>
          <pc:docMk/>
          <pc:sldMk cId="0" sldId="272"/>
        </pc:sldMkLst>
      </pc:sldChg>
      <pc:sldChg chg="del">
        <pc:chgData name="Massoud Asadi" userId="17b836b61f528fde" providerId="LiveId" clId="{142993F3-5678-431B-904E-2219B0451AD6}" dt="2025-12-19T13:33:32.041" v="1305" actId="47"/>
        <pc:sldMkLst>
          <pc:docMk/>
          <pc:sldMk cId="0" sldId="273"/>
        </pc:sldMkLst>
      </pc:sldChg>
      <pc:sldChg chg="del">
        <pc:chgData name="Massoud Asadi" userId="17b836b61f528fde" providerId="LiveId" clId="{142993F3-5678-431B-904E-2219B0451AD6}" dt="2025-12-19T13:33:44.532" v="1317" actId="47"/>
        <pc:sldMkLst>
          <pc:docMk/>
          <pc:sldMk cId="0" sldId="274"/>
        </pc:sldMkLst>
      </pc:sldChg>
      <pc:sldChg chg="del">
        <pc:chgData name="Massoud Asadi" userId="17b836b61f528fde" providerId="LiveId" clId="{142993F3-5678-431B-904E-2219B0451AD6}" dt="2025-12-19T13:33:33.644" v="1306" actId="47"/>
        <pc:sldMkLst>
          <pc:docMk/>
          <pc:sldMk cId="0" sldId="275"/>
        </pc:sldMkLst>
      </pc:sldChg>
      <pc:sldChg chg="del">
        <pc:chgData name="Massoud Asadi" userId="17b836b61f528fde" providerId="LiveId" clId="{142993F3-5678-431B-904E-2219B0451AD6}" dt="2025-12-19T13:33:36.345" v="1309" actId="47"/>
        <pc:sldMkLst>
          <pc:docMk/>
          <pc:sldMk cId="0" sldId="276"/>
        </pc:sldMkLst>
      </pc:sldChg>
      <pc:sldChg chg="del">
        <pc:chgData name="Massoud Asadi" userId="17b836b61f528fde" providerId="LiveId" clId="{142993F3-5678-431B-904E-2219B0451AD6}" dt="2025-12-19T13:33:34.859" v="1307" actId="47"/>
        <pc:sldMkLst>
          <pc:docMk/>
          <pc:sldMk cId="0" sldId="277"/>
        </pc:sldMkLst>
      </pc:sldChg>
      <pc:sldChg chg="del">
        <pc:chgData name="Massoud Asadi" userId="17b836b61f528fde" providerId="LiveId" clId="{142993F3-5678-431B-904E-2219B0451AD6}" dt="2025-12-19T13:33:35.648" v="1308" actId="47"/>
        <pc:sldMkLst>
          <pc:docMk/>
          <pc:sldMk cId="0" sldId="278"/>
        </pc:sldMkLst>
      </pc:sldChg>
      <pc:sldChg chg="del">
        <pc:chgData name="Massoud Asadi" userId="17b836b61f528fde" providerId="LiveId" clId="{142993F3-5678-431B-904E-2219B0451AD6}" dt="2025-12-19T13:33:37.151" v="1310" actId="47"/>
        <pc:sldMkLst>
          <pc:docMk/>
          <pc:sldMk cId="0" sldId="279"/>
        </pc:sldMkLst>
      </pc:sldChg>
      <pc:sldChg chg="del">
        <pc:chgData name="Massoud Asadi" userId="17b836b61f528fde" providerId="LiveId" clId="{142993F3-5678-431B-904E-2219B0451AD6}" dt="2025-12-19T13:33:38.433" v="1311" actId="47"/>
        <pc:sldMkLst>
          <pc:docMk/>
          <pc:sldMk cId="0" sldId="280"/>
        </pc:sldMkLst>
      </pc:sldChg>
      <pc:sldChg chg="del">
        <pc:chgData name="Massoud Asadi" userId="17b836b61f528fde" providerId="LiveId" clId="{142993F3-5678-431B-904E-2219B0451AD6}" dt="2025-12-19T13:33:41.539" v="1314" actId="47"/>
        <pc:sldMkLst>
          <pc:docMk/>
          <pc:sldMk cId="0" sldId="281"/>
        </pc:sldMkLst>
      </pc:sldChg>
      <pc:sldChg chg="del">
        <pc:chgData name="Massoud Asadi" userId="17b836b61f528fde" providerId="LiveId" clId="{142993F3-5678-431B-904E-2219B0451AD6}" dt="2025-12-19T13:33:42.453" v="1315" actId="47"/>
        <pc:sldMkLst>
          <pc:docMk/>
          <pc:sldMk cId="0" sldId="282"/>
        </pc:sldMkLst>
      </pc:sldChg>
      <pc:sldChg chg="del">
        <pc:chgData name="Massoud Asadi" userId="17b836b61f528fde" providerId="LiveId" clId="{142993F3-5678-431B-904E-2219B0451AD6}" dt="2025-12-19T13:33:39.463" v="1312" actId="47"/>
        <pc:sldMkLst>
          <pc:docMk/>
          <pc:sldMk cId="0" sldId="283"/>
        </pc:sldMkLst>
      </pc:sldChg>
      <pc:sldChg chg="del">
        <pc:chgData name="Massoud Asadi" userId="17b836b61f528fde" providerId="LiveId" clId="{142993F3-5678-431B-904E-2219B0451AD6}" dt="2025-12-19T13:33:40.180" v="1313" actId="47"/>
        <pc:sldMkLst>
          <pc:docMk/>
          <pc:sldMk cId="0" sldId="284"/>
        </pc:sldMkLst>
      </pc:sldChg>
      <pc:sldChg chg="del">
        <pc:chgData name="Massoud Asadi" userId="17b836b61f528fde" providerId="LiveId" clId="{142993F3-5678-431B-904E-2219B0451AD6}" dt="2025-12-19T13:33:43.644" v="1316" actId="47"/>
        <pc:sldMkLst>
          <pc:docMk/>
          <pc:sldMk cId="0" sldId="285"/>
        </pc:sldMkLst>
      </pc:sldChg>
      <pc:sldChg chg="del">
        <pc:chgData name="Massoud Asadi" userId="17b836b61f528fde" providerId="LiveId" clId="{142993F3-5678-431B-904E-2219B0451AD6}" dt="2025-12-19T13:33:45.606" v="1318" actId="47"/>
        <pc:sldMkLst>
          <pc:docMk/>
          <pc:sldMk cId="0" sldId="286"/>
        </pc:sldMkLst>
      </pc:sldChg>
      <pc:sldChg chg="del">
        <pc:chgData name="Massoud Asadi" userId="17b836b61f528fde" providerId="LiveId" clId="{142993F3-5678-431B-904E-2219B0451AD6}" dt="2025-12-19T13:33:46.775" v="1319" actId="47"/>
        <pc:sldMkLst>
          <pc:docMk/>
          <pc:sldMk cId="0" sldId="287"/>
        </pc:sldMkLst>
      </pc:sldChg>
      <pc:sldChg chg="addSp delSp modSp new mod">
        <pc:chgData name="Massoud Asadi" userId="17b836b61f528fde" providerId="LiveId" clId="{142993F3-5678-431B-904E-2219B0451AD6}" dt="2025-12-19T11:36:11.275" v="824" actId="1076"/>
        <pc:sldMkLst>
          <pc:docMk/>
          <pc:sldMk cId="491215556" sldId="288"/>
        </pc:sldMkLst>
        <pc:spChg chg="del">
          <ac:chgData name="Massoud Asadi" userId="17b836b61f528fde" providerId="LiveId" clId="{142993F3-5678-431B-904E-2219B0451AD6}" dt="2025-12-19T11:27:13.989" v="814" actId="478"/>
          <ac:spMkLst>
            <pc:docMk/>
            <pc:sldMk cId="491215556" sldId="288"/>
            <ac:spMk id="2" creationId="{8236FEB0-4E7E-2B9E-DA52-AC2598239978}"/>
          </ac:spMkLst>
        </pc:spChg>
        <pc:spChg chg="del">
          <ac:chgData name="Massoud Asadi" userId="17b836b61f528fde" providerId="LiveId" clId="{142993F3-5678-431B-904E-2219B0451AD6}" dt="2025-12-19T11:27:13.989" v="814" actId="478"/>
          <ac:spMkLst>
            <pc:docMk/>
            <pc:sldMk cId="491215556" sldId="288"/>
            <ac:spMk id="4" creationId="{D18D3315-9931-4253-41A7-F541BF2E85AF}"/>
          </ac:spMkLst>
        </pc:spChg>
        <pc:spChg chg="del">
          <ac:chgData name="Massoud Asadi" userId="17b836b61f528fde" providerId="LiveId" clId="{142993F3-5678-431B-904E-2219B0451AD6}" dt="2025-12-19T11:27:13.989" v="814" actId="478"/>
          <ac:spMkLst>
            <pc:docMk/>
            <pc:sldMk cId="491215556" sldId="288"/>
            <ac:spMk id="5" creationId="{F0A10745-DC93-74B3-3D02-88DF7DAA6DAA}"/>
          </ac:spMkLst>
        </pc:spChg>
        <pc:spChg chg="del">
          <ac:chgData name="Massoud Asadi" userId="17b836b61f528fde" providerId="LiveId" clId="{142993F3-5678-431B-904E-2219B0451AD6}" dt="2025-12-19T11:27:13.989" v="814" actId="478"/>
          <ac:spMkLst>
            <pc:docMk/>
            <pc:sldMk cId="491215556" sldId="288"/>
            <ac:spMk id="9" creationId="{D607740D-2B6D-2E0F-2FAE-5C1DDF22EB8E}"/>
          </ac:spMkLst>
        </pc:spChg>
        <pc:spChg chg="del">
          <ac:chgData name="Massoud Asadi" userId="17b836b61f528fde" providerId="LiveId" clId="{142993F3-5678-431B-904E-2219B0451AD6}" dt="2025-12-19T11:27:13.989" v="814" actId="478"/>
          <ac:spMkLst>
            <pc:docMk/>
            <pc:sldMk cId="491215556" sldId="288"/>
            <ac:spMk id="10" creationId="{EEDD3C18-3EED-8371-3A22-EF757ABCC561}"/>
          </ac:spMkLst>
        </pc:spChg>
        <pc:spChg chg="del">
          <ac:chgData name="Massoud Asadi" userId="17b836b61f528fde" providerId="LiveId" clId="{142993F3-5678-431B-904E-2219B0451AD6}" dt="2025-12-19T11:27:13.989" v="814" actId="478"/>
          <ac:spMkLst>
            <pc:docMk/>
            <pc:sldMk cId="491215556" sldId="288"/>
            <ac:spMk id="12" creationId="{285F9177-EA88-D3B5-05C2-BFA26D507A7D}"/>
          </ac:spMkLst>
        </pc:spChg>
        <pc:spChg chg="del">
          <ac:chgData name="Massoud Asadi" userId="17b836b61f528fde" providerId="LiveId" clId="{142993F3-5678-431B-904E-2219B0451AD6}" dt="2025-12-19T11:27:13.989" v="814" actId="478"/>
          <ac:spMkLst>
            <pc:docMk/>
            <pc:sldMk cId="491215556" sldId="288"/>
            <ac:spMk id="14" creationId="{E223A2FD-F55D-6922-DD9A-3B4FA16A586E}"/>
          </ac:spMkLst>
        </pc:spChg>
        <pc:spChg chg="del">
          <ac:chgData name="Massoud Asadi" userId="17b836b61f528fde" providerId="LiveId" clId="{142993F3-5678-431B-904E-2219B0451AD6}" dt="2025-12-19T11:27:13.989" v="814" actId="478"/>
          <ac:spMkLst>
            <pc:docMk/>
            <pc:sldMk cId="491215556" sldId="288"/>
            <ac:spMk id="15" creationId="{9A2B00E9-C204-F01A-A1DF-5A9E09FE248A}"/>
          </ac:spMkLst>
        </pc:spChg>
        <pc:spChg chg="del">
          <ac:chgData name="Massoud Asadi" userId="17b836b61f528fde" providerId="LiveId" clId="{142993F3-5678-431B-904E-2219B0451AD6}" dt="2025-12-19T11:27:13.989" v="814" actId="478"/>
          <ac:spMkLst>
            <pc:docMk/>
            <pc:sldMk cId="491215556" sldId="288"/>
            <ac:spMk id="16" creationId="{6394C383-0BBB-962A-0660-7144E6EE736D}"/>
          </ac:spMkLst>
        </pc:spChg>
        <pc:spChg chg="del">
          <ac:chgData name="Massoud Asadi" userId="17b836b61f528fde" providerId="LiveId" clId="{142993F3-5678-431B-904E-2219B0451AD6}" dt="2025-12-19T11:27:13.989" v="814" actId="478"/>
          <ac:spMkLst>
            <pc:docMk/>
            <pc:sldMk cId="491215556" sldId="288"/>
            <ac:spMk id="17" creationId="{ABC0A912-0425-F9BC-0652-D7F9211414C3}"/>
          </ac:spMkLst>
        </pc:spChg>
        <pc:spChg chg="del">
          <ac:chgData name="Massoud Asadi" userId="17b836b61f528fde" providerId="LiveId" clId="{142993F3-5678-431B-904E-2219B0451AD6}" dt="2025-12-19T11:27:15.425" v="815" actId="478"/>
          <ac:spMkLst>
            <pc:docMk/>
            <pc:sldMk cId="491215556" sldId="288"/>
            <ac:spMk id="18" creationId="{1BA5CC69-EA6B-9841-C1FB-C18EC57F304D}"/>
          </ac:spMkLst>
        </pc:spChg>
        <pc:picChg chg="add mod">
          <ac:chgData name="Massoud Asadi" userId="17b836b61f528fde" providerId="LiveId" clId="{142993F3-5678-431B-904E-2219B0451AD6}" dt="2025-12-19T11:36:11.275" v="824" actId="1076"/>
          <ac:picMkLst>
            <pc:docMk/>
            <pc:sldMk cId="491215556" sldId="288"/>
            <ac:picMk id="20" creationId="{077DB155-C8AF-9BF4-1632-F6477AF13B85}"/>
          </ac:picMkLst>
        </pc:picChg>
      </pc:sldChg>
      <pc:sldChg chg="addSp delSp modSp add mod">
        <pc:chgData name="Massoud Asadi" userId="17b836b61f528fde" providerId="LiveId" clId="{142993F3-5678-431B-904E-2219B0451AD6}" dt="2025-12-19T12:57:37.073" v="955" actId="931"/>
        <pc:sldMkLst>
          <pc:docMk/>
          <pc:sldMk cId="293606261" sldId="289"/>
        </pc:sldMkLst>
        <pc:spChg chg="add del mod">
          <ac:chgData name="Massoud Asadi" userId="17b836b61f528fde" providerId="LiveId" clId="{142993F3-5678-431B-904E-2219B0451AD6}" dt="2025-12-19T12:57:29.853" v="954" actId="478"/>
          <ac:spMkLst>
            <pc:docMk/>
            <pc:sldMk cId="293606261" sldId="289"/>
            <ac:spMk id="3" creationId="{E67E36D3-17D9-62F2-166E-CC90D7A2EA06}"/>
          </ac:spMkLst>
        </pc:spChg>
        <pc:spChg chg="add del mod">
          <ac:chgData name="Massoud Asadi" userId="17b836b61f528fde" providerId="LiveId" clId="{142993F3-5678-431B-904E-2219B0451AD6}" dt="2025-12-19T12:57:29.853" v="954" actId="478"/>
          <ac:spMkLst>
            <pc:docMk/>
            <pc:sldMk cId="293606261" sldId="289"/>
            <ac:spMk id="5" creationId="{ED6A5B81-F437-050C-CE1A-2D43E9D487E2}"/>
          </ac:spMkLst>
        </pc:spChg>
        <pc:spChg chg="del">
          <ac:chgData name="Massoud Asadi" userId="17b836b61f528fde" providerId="LiveId" clId="{142993F3-5678-431B-904E-2219B0451AD6}" dt="2025-12-19T12:57:26.655" v="953" actId="478"/>
          <ac:spMkLst>
            <pc:docMk/>
            <pc:sldMk cId="293606261" sldId="289"/>
            <ac:spMk id="219" creationId="{92A2AE67-2FF9-053C-4D7D-C3D1B62C7604}"/>
          </ac:spMkLst>
        </pc:spChg>
        <pc:spChg chg="del">
          <ac:chgData name="Massoud Asadi" userId="17b836b61f528fde" providerId="LiveId" clId="{142993F3-5678-431B-904E-2219B0451AD6}" dt="2025-12-19T12:57:23.960" v="952" actId="478"/>
          <ac:spMkLst>
            <pc:docMk/>
            <pc:sldMk cId="293606261" sldId="289"/>
            <ac:spMk id="220" creationId="{34A0F057-C778-289C-C382-4B3624B2187D}"/>
          </ac:spMkLst>
        </pc:spChg>
        <pc:picChg chg="add mod">
          <ac:chgData name="Massoud Asadi" userId="17b836b61f528fde" providerId="LiveId" clId="{142993F3-5678-431B-904E-2219B0451AD6}" dt="2025-12-19T12:57:37.073" v="955" actId="931"/>
          <ac:picMkLst>
            <pc:docMk/>
            <pc:sldMk cId="293606261" sldId="289"/>
            <ac:picMk id="7" creationId="{0865B4C0-DED9-C3F5-3DA2-4FB0E3D32CFB}"/>
          </ac:picMkLst>
        </pc:picChg>
      </pc:sldChg>
      <pc:sldChg chg="modSp add mod">
        <pc:chgData name="Massoud Asadi" userId="17b836b61f528fde" providerId="LiveId" clId="{142993F3-5678-431B-904E-2219B0451AD6}" dt="2025-12-19T13:13:10.686" v="1018" actId="1076"/>
        <pc:sldMkLst>
          <pc:docMk/>
          <pc:sldMk cId="3759328966" sldId="290"/>
        </pc:sldMkLst>
        <pc:spChg chg="mod">
          <ac:chgData name="Massoud Asadi" userId="17b836b61f528fde" providerId="LiveId" clId="{142993F3-5678-431B-904E-2219B0451AD6}" dt="2025-12-19T13:13:10.686" v="1018" actId="1076"/>
          <ac:spMkLst>
            <pc:docMk/>
            <pc:sldMk cId="3759328966" sldId="290"/>
            <ac:spMk id="220" creationId="{1B18C742-43EC-9DCA-ADE8-48635C693E12}"/>
          </ac:spMkLst>
        </pc:spChg>
      </pc:sldChg>
      <pc:sldChg chg="addSp modSp add mod ord">
        <pc:chgData name="Massoud Asadi" userId="17b836b61f528fde" providerId="LiveId" clId="{142993F3-5678-431B-904E-2219B0451AD6}" dt="2025-12-19T14:37:14.752" v="1590" actId="1076"/>
        <pc:sldMkLst>
          <pc:docMk/>
          <pc:sldMk cId="3138809715" sldId="291"/>
        </pc:sldMkLst>
        <pc:spChg chg="add mod">
          <ac:chgData name="Massoud Asadi" userId="17b836b61f528fde" providerId="LiveId" clId="{142993F3-5678-431B-904E-2219B0451AD6}" dt="2025-12-19T14:06:49.462" v="1581" actId="20577"/>
          <ac:spMkLst>
            <pc:docMk/>
            <pc:sldMk cId="3138809715" sldId="291"/>
            <ac:spMk id="2" creationId="{6AFD4B70-B187-DE27-2D39-86C4F2C847D8}"/>
          </ac:spMkLst>
        </pc:spChg>
        <pc:spChg chg="add mod">
          <ac:chgData name="Massoud Asadi" userId="17b836b61f528fde" providerId="LiveId" clId="{142993F3-5678-431B-904E-2219B0451AD6}" dt="2025-12-19T13:26:59.107" v="1290" actId="2711"/>
          <ac:spMkLst>
            <pc:docMk/>
            <pc:sldMk cId="3138809715" sldId="291"/>
            <ac:spMk id="3" creationId="{C0132A26-F748-9B17-5F8A-31C2D406CFCD}"/>
          </ac:spMkLst>
        </pc:spChg>
        <pc:spChg chg="mod">
          <ac:chgData name="Massoud Asadi" userId="17b836b61f528fde" providerId="LiveId" clId="{142993F3-5678-431B-904E-2219B0451AD6}" dt="2025-12-19T13:29:52.084" v="1301" actId="1076"/>
          <ac:spMkLst>
            <pc:docMk/>
            <pc:sldMk cId="3138809715" sldId="291"/>
            <ac:spMk id="4" creationId="{9604E8EA-EC9D-B1DC-5773-D1A65E70EAAB}"/>
          </ac:spMkLst>
        </pc:spChg>
        <pc:spChg chg="add mod">
          <ac:chgData name="Massoud Asadi" userId="17b836b61f528fde" providerId="LiveId" clId="{142993F3-5678-431B-904E-2219B0451AD6}" dt="2025-12-19T13:27:17.590" v="1292" actId="20577"/>
          <ac:spMkLst>
            <pc:docMk/>
            <pc:sldMk cId="3138809715" sldId="291"/>
            <ac:spMk id="5" creationId="{E6D32D29-3CCF-B471-C621-957D6F8F26A6}"/>
          </ac:spMkLst>
        </pc:spChg>
        <pc:picChg chg="add mod">
          <ac:chgData name="Massoud Asadi" userId="17b836b61f528fde" providerId="LiveId" clId="{142993F3-5678-431B-904E-2219B0451AD6}" dt="2025-12-19T14:37:14.752" v="1590" actId="1076"/>
          <ac:picMkLst>
            <pc:docMk/>
            <pc:sldMk cId="3138809715" sldId="291"/>
            <ac:picMk id="7" creationId="{7E07D079-E36F-DBCB-D8FA-AD06B8DA2A98}"/>
          </ac:picMkLst>
        </pc:picChg>
      </pc:sldChg>
      <pc:sldChg chg="addSp modSp add mod ord modAnim">
        <pc:chgData name="Massoud Asadi" userId="17b836b61f528fde" providerId="LiveId" clId="{142993F3-5678-431B-904E-2219B0451AD6}" dt="2025-12-19T13:21:06.647" v="1040" actId="1076"/>
        <pc:sldMkLst>
          <pc:docMk/>
          <pc:sldMk cId="3335432444" sldId="292"/>
        </pc:sldMkLst>
        <pc:picChg chg="add mod">
          <ac:chgData name="Massoud Asadi" userId="17b836b61f528fde" providerId="LiveId" clId="{142993F3-5678-431B-904E-2219B0451AD6}" dt="2025-12-19T13:21:06.647" v="1040" actId="1076"/>
          <ac:picMkLst>
            <pc:docMk/>
            <pc:sldMk cId="3335432444" sldId="292"/>
            <ac:picMk id="2" creationId="{9FEE3265-ECC5-4F80-2CEB-440F5B6CA554}"/>
          </ac:picMkLst>
        </pc:picChg>
      </pc:sldChg>
      <pc:sldChg chg="add del ord">
        <pc:chgData name="Massoud Asadi" userId="17b836b61f528fde" providerId="LiveId" clId="{142993F3-5678-431B-904E-2219B0451AD6}" dt="2025-12-19T13:34:21.287" v="1323" actId="2696"/>
        <pc:sldMkLst>
          <pc:docMk/>
          <pc:sldMk cId="1520637024" sldId="293"/>
        </pc:sldMkLst>
      </pc:sldChg>
      <pc:sldChg chg="addSp delSp modSp add mod">
        <pc:chgData name="Massoud Asadi" userId="17b836b61f528fde" providerId="LiveId" clId="{142993F3-5678-431B-904E-2219B0451AD6}" dt="2025-12-19T13:50:32.880" v="1546"/>
        <pc:sldMkLst>
          <pc:docMk/>
          <pc:sldMk cId="3164507308" sldId="293"/>
        </pc:sldMkLst>
        <pc:spChg chg="add del mod">
          <ac:chgData name="Massoud Asadi" userId="17b836b61f528fde" providerId="LiveId" clId="{142993F3-5678-431B-904E-2219B0451AD6}" dt="2025-12-19T13:43:51.204" v="1405" actId="478"/>
          <ac:spMkLst>
            <pc:docMk/>
            <pc:sldMk cId="3164507308" sldId="293"/>
            <ac:spMk id="3" creationId="{34C6D9BB-6073-44E2-EF1F-F0D6E0CC73CC}"/>
          </ac:spMkLst>
        </pc:spChg>
        <pc:spChg chg="add mod">
          <ac:chgData name="Massoud Asadi" userId="17b836b61f528fde" providerId="LiveId" clId="{142993F3-5678-431B-904E-2219B0451AD6}" dt="2025-12-19T13:43:52.179" v="1406"/>
          <ac:spMkLst>
            <pc:docMk/>
            <pc:sldMk cId="3164507308" sldId="293"/>
            <ac:spMk id="4" creationId="{DB124CD4-6640-5019-6692-50058CD72C7A}"/>
          </ac:spMkLst>
        </pc:spChg>
        <pc:spChg chg="add mod">
          <ac:chgData name="Massoud Asadi" userId="17b836b61f528fde" providerId="LiveId" clId="{142993F3-5678-431B-904E-2219B0451AD6}" dt="2025-12-19T13:48:39.878" v="1474" actId="1076"/>
          <ac:spMkLst>
            <pc:docMk/>
            <pc:sldMk cId="3164507308" sldId="293"/>
            <ac:spMk id="9" creationId="{77C2A396-96E5-ACB6-B9FD-3BBDEA947619}"/>
          </ac:spMkLst>
        </pc:spChg>
        <pc:spChg chg="del">
          <ac:chgData name="Massoud Asadi" userId="17b836b61f528fde" providerId="LiveId" clId="{142993F3-5678-431B-904E-2219B0451AD6}" dt="2025-12-19T13:43:48.574" v="1404" actId="478"/>
          <ac:spMkLst>
            <pc:docMk/>
            <pc:sldMk cId="3164507308" sldId="293"/>
            <ac:spMk id="10" creationId="{73F58054-FCD7-5EF8-C96E-C104CCF5AAF8}"/>
          </ac:spMkLst>
        </pc:spChg>
        <pc:spChg chg="del">
          <ac:chgData name="Massoud Asadi" userId="17b836b61f528fde" providerId="LiveId" clId="{142993F3-5678-431B-904E-2219B0451AD6}" dt="2025-12-19T13:43:48.574" v="1404" actId="478"/>
          <ac:spMkLst>
            <pc:docMk/>
            <pc:sldMk cId="3164507308" sldId="293"/>
            <ac:spMk id="11" creationId="{A19511E3-3079-19DE-6EB1-E258565AA497}"/>
          </ac:spMkLst>
        </pc:spChg>
        <pc:spChg chg="add mod">
          <ac:chgData name="Massoud Asadi" userId="17b836b61f528fde" providerId="LiveId" clId="{142993F3-5678-431B-904E-2219B0451AD6}" dt="2025-12-19T13:46:58.168" v="1461" actId="1076"/>
          <ac:spMkLst>
            <pc:docMk/>
            <pc:sldMk cId="3164507308" sldId="293"/>
            <ac:spMk id="12" creationId="{20CD707D-465A-4BB0-30CA-5E19514489BE}"/>
          </ac:spMkLst>
        </pc:spChg>
        <pc:spChg chg="add mod">
          <ac:chgData name="Massoud Asadi" userId="17b836b61f528fde" providerId="LiveId" clId="{142993F3-5678-431B-904E-2219B0451AD6}" dt="2025-12-19T13:48:30.203" v="1472" actId="255"/>
          <ac:spMkLst>
            <pc:docMk/>
            <pc:sldMk cId="3164507308" sldId="293"/>
            <ac:spMk id="13" creationId="{E6A70461-5E3E-6326-CFEF-1CCFEC0D15FA}"/>
          </ac:spMkLst>
        </pc:spChg>
        <pc:spChg chg="add mod">
          <ac:chgData name="Massoud Asadi" userId="17b836b61f528fde" providerId="LiveId" clId="{142993F3-5678-431B-904E-2219B0451AD6}" dt="2025-12-19T13:50:03.535" v="1542" actId="1076"/>
          <ac:spMkLst>
            <pc:docMk/>
            <pc:sldMk cId="3164507308" sldId="293"/>
            <ac:spMk id="14" creationId="{9195CE97-A09C-7FA5-D215-F16B828AA7E7}"/>
          </ac:spMkLst>
        </pc:spChg>
        <pc:spChg chg="add del mod">
          <ac:chgData name="Massoud Asadi" userId="17b836b61f528fde" providerId="LiveId" clId="{142993F3-5678-431B-904E-2219B0451AD6}" dt="2025-12-19T13:50:32.880" v="1546"/>
          <ac:spMkLst>
            <pc:docMk/>
            <pc:sldMk cId="3164507308" sldId="293"/>
            <ac:spMk id="15" creationId="{4870DDE0-F658-B72B-5304-7E65CECD5AC4}"/>
          </ac:spMkLst>
        </pc:spChg>
        <pc:picChg chg="add del mod">
          <ac:chgData name="Massoud Asadi" userId="17b836b61f528fde" providerId="LiveId" clId="{142993F3-5678-431B-904E-2219B0451AD6}" dt="2025-12-19T13:45:25.797" v="1429" actId="478"/>
          <ac:picMkLst>
            <pc:docMk/>
            <pc:sldMk cId="3164507308" sldId="293"/>
            <ac:picMk id="5" creationId="{BAEDE3EB-0786-E5C0-E119-0BA00ED48668}"/>
          </ac:picMkLst>
        </pc:picChg>
        <pc:picChg chg="add mod">
          <ac:chgData name="Massoud Asadi" userId="17b836b61f528fde" providerId="LiveId" clId="{142993F3-5678-431B-904E-2219B0451AD6}" dt="2025-12-19T13:45:13.867" v="1424" actId="1076"/>
          <ac:picMkLst>
            <pc:docMk/>
            <pc:sldMk cId="3164507308" sldId="293"/>
            <ac:picMk id="6" creationId="{33F528C0-CC24-217C-E557-F402E3354DEB}"/>
          </ac:picMkLst>
        </pc:picChg>
        <pc:picChg chg="add mod">
          <ac:chgData name="Massoud Asadi" userId="17b836b61f528fde" providerId="LiveId" clId="{142993F3-5678-431B-904E-2219B0451AD6}" dt="2025-12-19T13:48:42.931" v="1475" actId="1076"/>
          <ac:picMkLst>
            <pc:docMk/>
            <pc:sldMk cId="3164507308" sldId="293"/>
            <ac:picMk id="8" creationId="{3C15B490-9E4B-32C3-F5CB-437EB4314761}"/>
          </ac:picMkLst>
        </pc:picChg>
      </pc:sldChg>
      <pc:sldMasterChg chg="addSldLayout delSldLayout">
        <pc:chgData name="Massoud Asadi" userId="17b836b61f528fde" providerId="LiveId" clId="{142993F3-5678-431B-904E-2219B0451AD6}" dt="2025-12-19T13:43:43.136" v="1403" actId="47"/>
        <pc:sldMasterMkLst>
          <pc:docMk/>
          <pc:sldMasterMk cId="0" sldId="2147483672"/>
        </pc:sldMasterMkLst>
        <pc:sldLayoutChg chg="del">
          <pc:chgData name="Massoud Asadi" userId="17b836b61f528fde" providerId="LiveId" clId="{142993F3-5678-431B-904E-2219B0451AD6}" dt="2025-12-19T13:39:55.423" v="1358" actId="47"/>
          <pc:sldLayoutMkLst>
            <pc:docMk/>
            <pc:sldMasterMk cId="0" sldId="2147483672"/>
            <pc:sldLayoutMk cId="0" sldId="2147483656"/>
          </pc:sldLayoutMkLst>
        </pc:sldLayoutChg>
        <pc:sldLayoutChg chg="del">
          <pc:chgData name="Massoud Asadi" userId="17b836b61f528fde" providerId="LiveId" clId="{142993F3-5678-431B-904E-2219B0451AD6}" dt="2025-12-19T13:42:13.348" v="1383" actId="47"/>
          <pc:sldLayoutMkLst>
            <pc:docMk/>
            <pc:sldMasterMk cId="0" sldId="2147483672"/>
            <pc:sldLayoutMk cId="0" sldId="2147483662"/>
          </pc:sldLayoutMkLst>
        </pc:sldLayoutChg>
        <pc:sldLayoutChg chg="add del">
          <pc:chgData name="Massoud Asadi" userId="17b836b61f528fde" providerId="LiveId" clId="{142993F3-5678-431B-904E-2219B0451AD6}" dt="2025-12-19T13:43:23.346" v="1399" actId="2696"/>
          <pc:sldLayoutMkLst>
            <pc:docMk/>
            <pc:sldMasterMk cId="0" sldId="2147483672"/>
            <pc:sldLayoutMk cId="0" sldId="2147483664"/>
          </pc:sldLayoutMkLst>
        </pc:sldLayoutChg>
        <pc:sldLayoutChg chg="add del">
          <pc:chgData name="Massoud Asadi" userId="17b836b61f528fde" providerId="LiveId" clId="{142993F3-5678-431B-904E-2219B0451AD6}" dt="2025-12-19T13:43:30.111" v="1401" actId="2696"/>
          <pc:sldLayoutMkLst>
            <pc:docMk/>
            <pc:sldMasterMk cId="0" sldId="2147483672"/>
            <pc:sldLayoutMk cId="0" sldId="2147483665"/>
          </pc:sldLayoutMkLst>
        </pc:sldLayoutChg>
        <pc:sldLayoutChg chg="add del">
          <pc:chgData name="Massoud Asadi" userId="17b836b61f528fde" providerId="LiveId" clId="{142993F3-5678-431B-904E-2219B0451AD6}" dt="2025-12-19T13:43:43.136" v="1403" actId="47"/>
          <pc:sldLayoutMkLst>
            <pc:docMk/>
            <pc:sldMasterMk cId="0" sldId="2147483672"/>
            <pc:sldLayoutMk cId="0" sldId="2147483666"/>
          </pc:sldLayoutMkLst>
        </pc:sldLayoutChg>
      </pc:sldMasterChg>
      <pc:sldMasterChg chg="del delSldLayout">
        <pc:chgData name="Massoud Asadi" userId="17b836b61f528fde" providerId="LiveId" clId="{142993F3-5678-431B-904E-2219B0451AD6}" dt="2025-12-19T13:33:46.775" v="1319" actId="47"/>
        <pc:sldMasterMkLst>
          <pc:docMk/>
          <pc:sldMasterMk cId="0" sldId="2147483673"/>
        </pc:sldMasterMkLst>
        <pc:sldLayoutChg chg="del">
          <pc:chgData name="Massoud Asadi" userId="17b836b61f528fde" providerId="LiveId" clId="{142993F3-5678-431B-904E-2219B0451AD6}" dt="2025-12-19T13:33:46.775" v="1319" actId="47"/>
          <pc:sldLayoutMkLst>
            <pc:docMk/>
            <pc:sldMasterMk cId="0" sldId="2147483673"/>
            <pc:sldLayoutMk cId="0" sldId="2147483669"/>
          </pc:sldLayoutMkLst>
        </pc:sldLayoutChg>
        <pc:sldLayoutChg chg="del">
          <pc:chgData name="Massoud Asadi" userId="17b836b61f528fde" providerId="LiveId" clId="{142993F3-5678-431B-904E-2219B0451AD6}" dt="2025-12-19T13:33:45.606" v="1318" actId="47"/>
          <pc:sldLayoutMkLst>
            <pc:docMk/>
            <pc:sldMasterMk cId="0" sldId="2147483673"/>
            <pc:sldLayoutMk cId="0" sldId="2147483670"/>
          </pc:sldLayoutMkLst>
        </pc:sldLayoutChg>
        <pc:sldLayoutChg chg="del">
          <pc:chgData name="Massoud Asadi" userId="17b836b61f528fde" providerId="LiveId" clId="{142993F3-5678-431B-904E-2219B0451AD6}" dt="2025-12-19T13:33:42.453" v="1315" actId="47"/>
          <pc:sldLayoutMkLst>
            <pc:docMk/>
            <pc:sldMasterMk cId="0" sldId="2147483673"/>
            <pc:sldLayoutMk cId="0" sldId="214748367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af8ba4015d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35" name="Google Shape;135;g3af8ba4015d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1d838b627_4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3" name="Google Shape;223;ge1d838b627_4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18C0F224-284B-CFBE-B9AB-355990601DC4}"/>
            </a:ext>
          </a:extLst>
        </p:cNvPr>
        <p:cNvGrpSpPr/>
        <p:nvPr/>
      </p:nvGrpSpPr>
      <p:grpSpPr>
        <a:xfrm>
          <a:off x="0" y="0"/>
          <a:ext cx="0" cy="0"/>
          <a:chOff x="0" y="0"/>
          <a:chExt cx="0" cy="0"/>
        </a:xfrm>
      </p:grpSpPr>
      <p:sp>
        <p:nvSpPr>
          <p:cNvPr id="222" name="Google Shape;222;ge1d838b627_4_38:notes">
            <a:extLst>
              <a:ext uri="{FF2B5EF4-FFF2-40B4-BE49-F238E27FC236}">
                <a16:creationId xmlns:a16="http://schemas.microsoft.com/office/drawing/2014/main" id="{6E86E722-F491-C7C1-6187-4D4C9466E9B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3" name="Google Shape;223;ge1d838b627_4_38:notes">
            <a:extLst>
              <a:ext uri="{FF2B5EF4-FFF2-40B4-BE49-F238E27FC236}">
                <a16:creationId xmlns:a16="http://schemas.microsoft.com/office/drawing/2014/main" id="{937EFF10-B8A5-6AE8-6DAD-DFF631F68EF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71010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e1d838b627_4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32" name="Google Shape;232;ge1d838b627_4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e1d838b627_4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43" name="Google Shape;243;ge1d838b627_4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e1d838b627_4_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305" name="Google Shape;305;ge1d838b627_4_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a:extLst>
            <a:ext uri="{FF2B5EF4-FFF2-40B4-BE49-F238E27FC236}">
              <a16:creationId xmlns:a16="http://schemas.microsoft.com/office/drawing/2014/main" id="{A9EC3245-48E8-9065-577E-2E503564A813}"/>
            </a:ext>
          </a:extLst>
        </p:cNvPr>
        <p:cNvGrpSpPr/>
        <p:nvPr/>
      </p:nvGrpSpPr>
      <p:grpSpPr>
        <a:xfrm>
          <a:off x="0" y="0"/>
          <a:ext cx="0" cy="0"/>
          <a:chOff x="0" y="0"/>
          <a:chExt cx="0" cy="0"/>
        </a:xfrm>
      </p:grpSpPr>
      <p:sp>
        <p:nvSpPr>
          <p:cNvPr id="304" name="Google Shape;304;ge1d838b627_4_239:notes">
            <a:extLst>
              <a:ext uri="{FF2B5EF4-FFF2-40B4-BE49-F238E27FC236}">
                <a16:creationId xmlns:a16="http://schemas.microsoft.com/office/drawing/2014/main" id="{ABB34C99-8466-6EAB-DF64-AB9FDF1E0A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305" name="Google Shape;305;ge1d838b627_4_239:notes">
            <a:extLst>
              <a:ext uri="{FF2B5EF4-FFF2-40B4-BE49-F238E27FC236}">
                <a16:creationId xmlns:a16="http://schemas.microsoft.com/office/drawing/2014/main" id="{19C9413A-91E7-73C5-E472-E97CE168A62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13634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e1d838b62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42" name="Google Shape;142;ge1d838b627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e1d838b627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83" name="Google Shape;183;ge1d838b627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e1d838b627_4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04" name="Google Shape;204;ge1d838b627_4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e1d838b627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1" name="Google Shape;211;ge1d838b627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3fb61485ab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7" name="Google Shape;217;g33fb61485ab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BF1E3927-9339-057F-0EE2-ADC92D2227AC}"/>
            </a:ext>
          </a:extLst>
        </p:cNvPr>
        <p:cNvGrpSpPr/>
        <p:nvPr/>
      </p:nvGrpSpPr>
      <p:grpSpPr>
        <a:xfrm>
          <a:off x="0" y="0"/>
          <a:ext cx="0" cy="0"/>
          <a:chOff x="0" y="0"/>
          <a:chExt cx="0" cy="0"/>
        </a:xfrm>
      </p:grpSpPr>
      <p:sp>
        <p:nvSpPr>
          <p:cNvPr id="216" name="Google Shape;216;g33fb61485ab_0_110:notes">
            <a:extLst>
              <a:ext uri="{FF2B5EF4-FFF2-40B4-BE49-F238E27FC236}">
                <a16:creationId xmlns:a16="http://schemas.microsoft.com/office/drawing/2014/main" id="{6BFF3D59-67B3-BAD8-1C0D-4D8900054A6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7" name="Google Shape;217;g33fb61485ab_0_110:notes">
            <a:extLst>
              <a:ext uri="{FF2B5EF4-FFF2-40B4-BE49-F238E27FC236}">
                <a16:creationId xmlns:a16="http://schemas.microsoft.com/office/drawing/2014/main" id="{84E3DE70-3789-4B25-756B-6125DBD568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5136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8C1D79C7-5458-A59E-38B8-532256DAD117}"/>
            </a:ext>
          </a:extLst>
        </p:cNvPr>
        <p:cNvGrpSpPr/>
        <p:nvPr/>
      </p:nvGrpSpPr>
      <p:grpSpPr>
        <a:xfrm>
          <a:off x="0" y="0"/>
          <a:ext cx="0" cy="0"/>
          <a:chOff x="0" y="0"/>
          <a:chExt cx="0" cy="0"/>
        </a:xfrm>
      </p:grpSpPr>
      <p:sp>
        <p:nvSpPr>
          <p:cNvPr id="216" name="Google Shape;216;g33fb61485ab_0_110:notes">
            <a:extLst>
              <a:ext uri="{FF2B5EF4-FFF2-40B4-BE49-F238E27FC236}">
                <a16:creationId xmlns:a16="http://schemas.microsoft.com/office/drawing/2014/main" id="{A900071E-68F9-0085-D91E-A1E035F4324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17" name="Google Shape;217;g33fb61485ab_0_110:notes">
            <a:extLst>
              <a:ext uri="{FF2B5EF4-FFF2-40B4-BE49-F238E27FC236}">
                <a16:creationId xmlns:a16="http://schemas.microsoft.com/office/drawing/2014/main" id="{AE4860AF-B54D-8BD7-8BC5-E5DD5BF735D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4488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a:extLst>
            <a:ext uri="{FF2B5EF4-FFF2-40B4-BE49-F238E27FC236}">
              <a16:creationId xmlns:a16="http://schemas.microsoft.com/office/drawing/2014/main" id="{F024CDFA-7AA9-4BCD-141F-B6850909C2FD}"/>
            </a:ext>
          </a:extLst>
        </p:cNvPr>
        <p:cNvGrpSpPr/>
        <p:nvPr/>
      </p:nvGrpSpPr>
      <p:grpSpPr>
        <a:xfrm>
          <a:off x="0" y="0"/>
          <a:ext cx="0" cy="0"/>
          <a:chOff x="0" y="0"/>
          <a:chExt cx="0" cy="0"/>
        </a:xfrm>
      </p:grpSpPr>
      <p:sp>
        <p:nvSpPr>
          <p:cNvPr id="222" name="Google Shape;222;ge1d838b627_4_38:notes">
            <a:extLst>
              <a:ext uri="{FF2B5EF4-FFF2-40B4-BE49-F238E27FC236}">
                <a16:creationId xmlns:a16="http://schemas.microsoft.com/office/drawing/2014/main" id="{70587581-C281-6AB6-2366-F9447A4C605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223" name="Google Shape;223;ge1d838b627_4_38:notes">
            <a:extLst>
              <a:ext uri="{FF2B5EF4-FFF2-40B4-BE49-F238E27FC236}">
                <a16:creationId xmlns:a16="http://schemas.microsoft.com/office/drawing/2014/main" id="{AB0387BA-929F-66F4-F2C3-A9AB77CACAF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14046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title="tech.png"/>
          <p:cNvPicPr preferRelativeResize="0"/>
          <p:nvPr/>
        </p:nvPicPr>
        <p:blipFill rotWithShape="1">
          <a:blip r:embed="rId2">
            <a:alphaModFix amt="66000"/>
          </a:blip>
          <a:srcRect l="16170" r="18704"/>
          <a:stretch/>
        </p:blipFill>
        <p:spPr>
          <a:xfrm>
            <a:off x="1457611" y="-3227699"/>
            <a:ext cx="9692323" cy="8371199"/>
          </a:xfrm>
          <a:prstGeom prst="rect">
            <a:avLst/>
          </a:prstGeom>
          <a:noFill/>
          <a:ln>
            <a:noFill/>
          </a:ln>
        </p:spPr>
      </p:pic>
      <p:sp>
        <p:nvSpPr>
          <p:cNvPr id="10" name="Google Shape;10;p2"/>
          <p:cNvSpPr txBox="1">
            <a:spLocks noGrp="1"/>
          </p:cNvSpPr>
          <p:nvPr>
            <p:ph type="ctrTitle"/>
          </p:nvPr>
        </p:nvSpPr>
        <p:spPr>
          <a:xfrm>
            <a:off x="1653000" y="1899963"/>
            <a:ext cx="3174000" cy="687600"/>
          </a:xfrm>
          <a:prstGeom prst="rect">
            <a:avLst/>
          </a:prstGeom>
        </p:spPr>
        <p:txBody>
          <a:bodyPr spcFirstLastPara="1" wrap="square" lIns="91425" tIns="91425" rIns="91425" bIns="91425" anchor="ctr" anchorCtr="0">
            <a:noAutofit/>
          </a:bodyPr>
          <a:lstStyle>
            <a:lvl1pPr lvl="0">
              <a:lnSpc>
                <a:spcPct val="85000"/>
              </a:lnSpc>
              <a:spcBef>
                <a:spcPts val="0"/>
              </a:spcBef>
              <a:spcAft>
                <a:spcPts val="0"/>
              </a:spcAft>
              <a:buClr>
                <a:srgbClr val="191919"/>
              </a:buClr>
              <a:buSzPts val="5200"/>
              <a:buNone/>
              <a:defRPr sz="3400" b="0" i="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1666200" y="2389438"/>
            <a:ext cx="1696800" cy="8541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5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2" name="Google Shape;12;p2"/>
          <p:cNvSpPr txBox="1">
            <a:spLocks noGrp="1"/>
          </p:cNvSpPr>
          <p:nvPr>
            <p:ph type="ctrTitle" idx="2"/>
          </p:nvPr>
        </p:nvSpPr>
        <p:spPr>
          <a:xfrm>
            <a:off x="5182500" y="449702"/>
            <a:ext cx="2308500" cy="42441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Clr>
                <a:srgbClr val="191919"/>
              </a:buClr>
              <a:buSzPts val="5200"/>
              <a:buNone/>
              <a:defRPr sz="19100" b="0" i="0">
                <a:latin typeface="VT323"/>
                <a:ea typeface="VT323"/>
                <a:cs typeface="VT323"/>
                <a:sym typeface="VT323"/>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1"/>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_1_1_1_2_1">
    <p:spTree>
      <p:nvGrpSpPr>
        <p:cNvPr id="1" name="Shape 52"/>
        <p:cNvGrpSpPr/>
        <p:nvPr/>
      </p:nvGrpSpPr>
      <p:grpSpPr>
        <a:xfrm>
          <a:off x="0" y="0"/>
          <a:ext cx="0" cy="0"/>
          <a:chOff x="0" y="0"/>
          <a:chExt cx="0" cy="0"/>
        </a:xfrm>
      </p:grpSpPr>
      <p:pic>
        <p:nvPicPr>
          <p:cNvPr id="53" name="Google Shape;53;p13" title="tech.png"/>
          <p:cNvPicPr preferRelativeResize="0"/>
          <p:nvPr/>
        </p:nvPicPr>
        <p:blipFill rotWithShape="1">
          <a:blip r:embed="rId2">
            <a:alphaModFix amt="66000"/>
          </a:blip>
          <a:srcRect l="16170" r="18704"/>
          <a:stretch/>
        </p:blipFill>
        <p:spPr>
          <a:xfrm rot="4322965">
            <a:off x="2675537" y="1282750"/>
            <a:ext cx="9692323" cy="8371199"/>
          </a:xfrm>
          <a:prstGeom prst="rect">
            <a:avLst/>
          </a:prstGeom>
          <a:noFill/>
          <a:ln>
            <a:noFill/>
          </a:ln>
        </p:spPr>
      </p:pic>
      <p:sp>
        <p:nvSpPr>
          <p:cNvPr id="54" name="Google Shape;54;p13"/>
          <p:cNvSpPr txBox="1">
            <a:spLocks noGrp="1"/>
          </p:cNvSpPr>
          <p:nvPr>
            <p:ph type="subTitle" idx="1"/>
          </p:nvPr>
        </p:nvSpPr>
        <p:spPr>
          <a:xfrm>
            <a:off x="1220209" y="504648"/>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5" name="Google Shape;55;p13"/>
          <p:cNvSpPr txBox="1">
            <a:spLocks noGrp="1"/>
          </p:cNvSpPr>
          <p:nvPr>
            <p:ph type="subTitle" idx="2"/>
          </p:nvPr>
        </p:nvSpPr>
        <p:spPr>
          <a:xfrm>
            <a:off x="1220209" y="1451585"/>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6" name="Google Shape;56;p13"/>
          <p:cNvSpPr txBox="1">
            <a:spLocks noGrp="1"/>
          </p:cNvSpPr>
          <p:nvPr>
            <p:ph type="subTitle" idx="3"/>
          </p:nvPr>
        </p:nvSpPr>
        <p:spPr>
          <a:xfrm>
            <a:off x="1220209" y="2398521"/>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7" name="Google Shape;57;p13"/>
          <p:cNvSpPr txBox="1">
            <a:spLocks noGrp="1"/>
          </p:cNvSpPr>
          <p:nvPr>
            <p:ph type="subTitle" idx="4"/>
          </p:nvPr>
        </p:nvSpPr>
        <p:spPr>
          <a:xfrm>
            <a:off x="1220209" y="3345458"/>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8" name="Google Shape;58;p13"/>
          <p:cNvSpPr txBox="1">
            <a:spLocks noGrp="1"/>
          </p:cNvSpPr>
          <p:nvPr>
            <p:ph type="subTitle" idx="5"/>
          </p:nvPr>
        </p:nvSpPr>
        <p:spPr>
          <a:xfrm>
            <a:off x="5314804" y="504648"/>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59" name="Google Shape;59;p13"/>
          <p:cNvSpPr txBox="1">
            <a:spLocks noGrp="1"/>
          </p:cNvSpPr>
          <p:nvPr>
            <p:ph type="subTitle" idx="6"/>
          </p:nvPr>
        </p:nvSpPr>
        <p:spPr>
          <a:xfrm>
            <a:off x="5314804" y="1451593"/>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0" name="Google Shape;60;p13"/>
          <p:cNvSpPr txBox="1">
            <a:spLocks noGrp="1"/>
          </p:cNvSpPr>
          <p:nvPr>
            <p:ph type="subTitle" idx="7"/>
          </p:nvPr>
        </p:nvSpPr>
        <p:spPr>
          <a:xfrm>
            <a:off x="5314804" y="2398539"/>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1" name="Google Shape;61;p13"/>
          <p:cNvSpPr txBox="1">
            <a:spLocks noGrp="1"/>
          </p:cNvSpPr>
          <p:nvPr>
            <p:ph type="subTitle" idx="8"/>
          </p:nvPr>
        </p:nvSpPr>
        <p:spPr>
          <a:xfrm>
            <a:off x="5314804" y="3345484"/>
            <a:ext cx="3307500" cy="310800"/>
          </a:xfrm>
          <a:prstGeom prst="rect">
            <a:avLst/>
          </a:prstGeom>
        </p:spPr>
        <p:txBody>
          <a:bodyPr spcFirstLastPara="1" wrap="square" lIns="91425" tIns="91425" rIns="91425" bIns="91425" anchor="t" anchorCtr="0">
            <a:noAutofit/>
          </a:bodyPr>
          <a:lstStyle>
            <a:lvl1pPr lvl="0">
              <a:lnSpc>
                <a:spcPct val="95000"/>
              </a:lnSpc>
              <a:spcBef>
                <a:spcPts val="0"/>
              </a:spcBef>
              <a:spcAft>
                <a:spcPts val="0"/>
              </a:spcAft>
              <a:buSzPts val="1400"/>
              <a:buFont typeface="Raleway"/>
              <a:buNone/>
              <a:defRPr sz="2100">
                <a:solidFill>
                  <a:schemeClr val="dk2"/>
                </a:solidFill>
                <a:latin typeface="Red Hat Mono"/>
                <a:ea typeface="Red Hat Mono"/>
                <a:cs typeface="Red Hat Mono"/>
                <a:sym typeface="Red Hat Mono"/>
              </a:defRPr>
            </a:lvl1pPr>
            <a:lvl2pPr lvl="1">
              <a:lnSpc>
                <a:spcPct val="95000"/>
              </a:lnSpc>
              <a:spcBef>
                <a:spcPts val="0"/>
              </a:spcBef>
              <a:spcAft>
                <a:spcPts val="0"/>
              </a:spcAft>
              <a:buSzPts val="1400"/>
              <a:buFont typeface="Raleway"/>
              <a:buNone/>
              <a:defRPr b="1">
                <a:latin typeface="Raleway"/>
                <a:ea typeface="Raleway"/>
                <a:cs typeface="Raleway"/>
                <a:sym typeface="Raleway"/>
              </a:defRPr>
            </a:lvl2pPr>
            <a:lvl3pPr lvl="2">
              <a:lnSpc>
                <a:spcPct val="95000"/>
              </a:lnSpc>
              <a:spcBef>
                <a:spcPts val="0"/>
              </a:spcBef>
              <a:spcAft>
                <a:spcPts val="0"/>
              </a:spcAft>
              <a:buSzPts val="1400"/>
              <a:buFont typeface="Raleway"/>
              <a:buNone/>
              <a:defRPr b="1">
                <a:latin typeface="Raleway"/>
                <a:ea typeface="Raleway"/>
                <a:cs typeface="Raleway"/>
                <a:sym typeface="Raleway"/>
              </a:defRPr>
            </a:lvl3pPr>
            <a:lvl4pPr lvl="3">
              <a:lnSpc>
                <a:spcPct val="95000"/>
              </a:lnSpc>
              <a:spcBef>
                <a:spcPts val="0"/>
              </a:spcBef>
              <a:spcAft>
                <a:spcPts val="0"/>
              </a:spcAft>
              <a:buSzPts val="1400"/>
              <a:buFont typeface="Raleway"/>
              <a:buNone/>
              <a:defRPr b="1">
                <a:latin typeface="Raleway"/>
                <a:ea typeface="Raleway"/>
                <a:cs typeface="Raleway"/>
                <a:sym typeface="Raleway"/>
              </a:defRPr>
            </a:lvl4pPr>
            <a:lvl5pPr lvl="4">
              <a:lnSpc>
                <a:spcPct val="95000"/>
              </a:lnSpc>
              <a:spcBef>
                <a:spcPts val="0"/>
              </a:spcBef>
              <a:spcAft>
                <a:spcPts val="0"/>
              </a:spcAft>
              <a:buSzPts val="1400"/>
              <a:buFont typeface="Raleway"/>
              <a:buNone/>
              <a:defRPr b="1">
                <a:latin typeface="Raleway"/>
                <a:ea typeface="Raleway"/>
                <a:cs typeface="Raleway"/>
                <a:sym typeface="Raleway"/>
              </a:defRPr>
            </a:lvl5pPr>
            <a:lvl6pPr lvl="5">
              <a:lnSpc>
                <a:spcPct val="95000"/>
              </a:lnSpc>
              <a:spcBef>
                <a:spcPts val="0"/>
              </a:spcBef>
              <a:spcAft>
                <a:spcPts val="0"/>
              </a:spcAft>
              <a:buSzPts val="1400"/>
              <a:buFont typeface="Raleway"/>
              <a:buNone/>
              <a:defRPr b="1">
                <a:latin typeface="Raleway"/>
                <a:ea typeface="Raleway"/>
                <a:cs typeface="Raleway"/>
                <a:sym typeface="Raleway"/>
              </a:defRPr>
            </a:lvl6pPr>
            <a:lvl7pPr lvl="6">
              <a:lnSpc>
                <a:spcPct val="95000"/>
              </a:lnSpc>
              <a:spcBef>
                <a:spcPts val="0"/>
              </a:spcBef>
              <a:spcAft>
                <a:spcPts val="0"/>
              </a:spcAft>
              <a:buSzPts val="1400"/>
              <a:buFont typeface="Raleway"/>
              <a:buNone/>
              <a:defRPr b="1">
                <a:latin typeface="Raleway"/>
                <a:ea typeface="Raleway"/>
                <a:cs typeface="Raleway"/>
                <a:sym typeface="Raleway"/>
              </a:defRPr>
            </a:lvl7pPr>
            <a:lvl8pPr lvl="7">
              <a:lnSpc>
                <a:spcPct val="95000"/>
              </a:lnSpc>
              <a:spcBef>
                <a:spcPts val="0"/>
              </a:spcBef>
              <a:spcAft>
                <a:spcPts val="0"/>
              </a:spcAft>
              <a:buSzPts val="1400"/>
              <a:buFont typeface="Raleway"/>
              <a:buNone/>
              <a:defRPr b="1">
                <a:latin typeface="Raleway"/>
                <a:ea typeface="Raleway"/>
                <a:cs typeface="Raleway"/>
                <a:sym typeface="Raleway"/>
              </a:defRPr>
            </a:lvl8pPr>
            <a:lvl9pPr lvl="8">
              <a:lnSpc>
                <a:spcPct val="95000"/>
              </a:lnSpc>
              <a:spcBef>
                <a:spcPts val="0"/>
              </a:spcBef>
              <a:spcAft>
                <a:spcPts val="0"/>
              </a:spcAft>
              <a:buSzPts val="1400"/>
              <a:buFont typeface="Raleway"/>
              <a:buNone/>
              <a:defRPr b="1">
                <a:latin typeface="Raleway"/>
                <a:ea typeface="Raleway"/>
                <a:cs typeface="Raleway"/>
                <a:sym typeface="Raleway"/>
              </a:defRPr>
            </a:lvl9pPr>
          </a:lstStyle>
          <a:p>
            <a:endParaRPr/>
          </a:p>
        </p:txBody>
      </p:sp>
      <p:sp>
        <p:nvSpPr>
          <p:cNvPr id="62" name="Google Shape;62;p13"/>
          <p:cNvSpPr txBox="1">
            <a:spLocks noGrp="1"/>
          </p:cNvSpPr>
          <p:nvPr>
            <p:ph type="title" hasCustomPrompt="1"/>
          </p:nvPr>
        </p:nvSpPr>
        <p:spPr>
          <a:xfrm>
            <a:off x="521691" y="3465371"/>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3" name="Google Shape;63;p13"/>
          <p:cNvSpPr txBox="1">
            <a:spLocks noGrp="1"/>
          </p:cNvSpPr>
          <p:nvPr>
            <p:ph type="title" idx="9" hasCustomPrompt="1"/>
          </p:nvPr>
        </p:nvSpPr>
        <p:spPr>
          <a:xfrm>
            <a:off x="521692" y="1571283"/>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4" name="Google Shape;64;p13"/>
          <p:cNvSpPr txBox="1">
            <a:spLocks noGrp="1"/>
          </p:cNvSpPr>
          <p:nvPr>
            <p:ph type="title" idx="13" hasCustomPrompt="1"/>
          </p:nvPr>
        </p:nvSpPr>
        <p:spPr>
          <a:xfrm>
            <a:off x="522373" y="624538"/>
            <a:ext cx="710700" cy="3105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5" name="Google Shape;65;p13"/>
          <p:cNvSpPr txBox="1">
            <a:spLocks noGrp="1"/>
          </p:cNvSpPr>
          <p:nvPr>
            <p:ph type="title" idx="14" hasCustomPrompt="1"/>
          </p:nvPr>
        </p:nvSpPr>
        <p:spPr>
          <a:xfrm>
            <a:off x="521691" y="2518327"/>
            <a:ext cx="712200" cy="3108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66" name="Google Shape;66;p13"/>
          <p:cNvSpPr txBox="1">
            <a:spLocks noGrp="1"/>
          </p:cNvSpPr>
          <p:nvPr>
            <p:ph type="title" idx="15" hasCustomPrompt="1"/>
          </p:nvPr>
        </p:nvSpPr>
        <p:spPr>
          <a:xfrm>
            <a:off x="4627489" y="1571508"/>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7" name="Google Shape;67;p13"/>
          <p:cNvSpPr txBox="1">
            <a:spLocks noGrp="1"/>
          </p:cNvSpPr>
          <p:nvPr>
            <p:ph type="title" idx="16" hasCustomPrompt="1"/>
          </p:nvPr>
        </p:nvSpPr>
        <p:spPr>
          <a:xfrm>
            <a:off x="4627487" y="2518452"/>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8" name="Google Shape;68;p13"/>
          <p:cNvSpPr txBox="1">
            <a:spLocks noGrp="1"/>
          </p:cNvSpPr>
          <p:nvPr>
            <p:ph type="title" idx="17" hasCustomPrompt="1"/>
          </p:nvPr>
        </p:nvSpPr>
        <p:spPr>
          <a:xfrm>
            <a:off x="4627489" y="3465396"/>
            <a:ext cx="712200" cy="310800"/>
          </a:xfrm>
          <a:prstGeom prst="rect">
            <a:avLst/>
          </a:prstGeom>
          <a:noFill/>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69" name="Google Shape;69;p13"/>
          <p:cNvSpPr txBox="1">
            <a:spLocks noGrp="1"/>
          </p:cNvSpPr>
          <p:nvPr>
            <p:ph type="title" idx="18" hasCustomPrompt="1"/>
          </p:nvPr>
        </p:nvSpPr>
        <p:spPr>
          <a:xfrm>
            <a:off x="4627489" y="624563"/>
            <a:ext cx="712200" cy="310800"/>
          </a:xfrm>
          <a:prstGeom prst="rect">
            <a:avLst/>
          </a:prstGeom>
        </p:spPr>
        <p:txBody>
          <a:bodyPr spcFirstLastPara="1" wrap="square" lIns="91425" tIns="91425" rIns="91425" bIns="91425" anchor="ctr" anchorCtr="0">
            <a:noAutofit/>
          </a:bodyPr>
          <a:lstStyle>
            <a:lvl1pPr lvl="0" algn="ctr">
              <a:lnSpc>
                <a:spcPct val="70000"/>
              </a:lnSpc>
              <a:spcBef>
                <a:spcPts val="0"/>
              </a:spcBef>
              <a:spcAft>
                <a:spcPts val="0"/>
              </a:spcAft>
              <a:buSzPts val="3000"/>
              <a:buNone/>
              <a:defRPr sz="4900" b="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70" name="Google Shape;70;p13"/>
          <p:cNvSpPr txBox="1">
            <a:spLocks noGrp="1"/>
          </p:cNvSpPr>
          <p:nvPr>
            <p:ph type="title" idx="19"/>
          </p:nvPr>
        </p:nvSpPr>
        <p:spPr>
          <a:xfrm>
            <a:off x="228600" y="4352104"/>
            <a:ext cx="8687100" cy="5472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71"/>
        <p:cNvGrpSpPr/>
        <p:nvPr/>
      </p:nvGrpSpPr>
      <p:grpSpPr>
        <a:xfrm>
          <a:off x="0" y="0"/>
          <a:ext cx="0" cy="0"/>
          <a:chOff x="0" y="0"/>
          <a:chExt cx="0" cy="0"/>
        </a:xfrm>
      </p:grpSpPr>
      <p:sp>
        <p:nvSpPr>
          <p:cNvPr id="72" name="Google Shape;72;p14"/>
          <p:cNvSpPr txBox="1">
            <a:spLocks noGrp="1"/>
          </p:cNvSpPr>
          <p:nvPr>
            <p:ph type="subTitle" idx="1"/>
          </p:nvPr>
        </p:nvSpPr>
        <p:spPr>
          <a:xfrm>
            <a:off x="1417350" y="2615513"/>
            <a:ext cx="6309300" cy="16179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3" name="Google Shape;73;p14"/>
          <p:cNvSpPr txBox="1">
            <a:spLocks noGrp="1"/>
          </p:cNvSpPr>
          <p:nvPr>
            <p:ph type="title"/>
          </p:nvPr>
        </p:nvSpPr>
        <p:spPr>
          <a:xfrm>
            <a:off x="1417350" y="910088"/>
            <a:ext cx="5262000" cy="1544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5700"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pic>
        <p:nvPicPr>
          <p:cNvPr id="74" name="Google Shape;74;p14" title="tech.png"/>
          <p:cNvPicPr preferRelativeResize="0"/>
          <p:nvPr/>
        </p:nvPicPr>
        <p:blipFill rotWithShape="1">
          <a:blip r:embed="rId2">
            <a:alphaModFix amt="56000"/>
          </a:blip>
          <a:srcRect l="16170" r="18704"/>
          <a:stretch/>
        </p:blipFill>
        <p:spPr>
          <a:xfrm rot="-5111130">
            <a:off x="5582875" y="-1103551"/>
            <a:ext cx="7337952" cy="573914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1">
  <p:cSld name="ONE_COLUMN_TEXT_1">
    <p:spTree>
      <p:nvGrpSpPr>
        <p:cNvPr id="1" name="Shape 75"/>
        <p:cNvGrpSpPr/>
        <p:nvPr/>
      </p:nvGrpSpPr>
      <p:grpSpPr>
        <a:xfrm>
          <a:off x="0" y="0"/>
          <a:ext cx="0" cy="0"/>
          <a:chOff x="0" y="0"/>
          <a:chExt cx="0" cy="0"/>
        </a:xfrm>
      </p:grpSpPr>
      <p:pic>
        <p:nvPicPr>
          <p:cNvPr id="76" name="Google Shape;76;p15" title="tech.png"/>
          <p:cNvPicPr preferRelativeResize="0"/>
          <p:nvPr/>
        </p:nvPicPr>
        <p:blipFill rotWithShape="1">
          <a:blip r:embed="rId2">
            <a:alphaModFix amt="56000"/>
          </a:blip>
          <a:srcRect l="16170" r="18704"/>
          <a:stretch/>
        </p:blipFill>
        <p:spPr>
          <a:xfrm>
            <a:off x="171450" y="-1813500"/>
            <a:ext cx="7337952" cy="5739150"/>
          </a:xfrm>
          <a:prstGeom prst="rect">
            <a:avLst/>
          </a:prstGeom>
          <a:noFill/>
          <a:ln>
            <a:noFill/>
          </a:ln>
        </p:spPr>
      </p:pic>
      <p:sp>
        <p:nvSpPr>
          <p:cNvPr id="77" name="Google Shape;77;p15"/>
          <p:cNvSpPr txBox="1">
            <a:spLocks noGrp="1"/>
          </p:cNvSpPr>
          <p:nvPr>
            <p:ph type="body" idx="1"/>
          </p:nvPr>
        </p:nvSpPr>
        <p:spPr>
          <a:xfrm>
            <a:off x="228600" y="3276000"/>
            <a:ext cx="3710400" cy="1638900"/>
          </a:xfrm>
          <a:prstGeom prst="rect">
            <a:avLst/>
          </a:prstGeom>
        </p:spPr>
        <p:txBody>
          <a:bodyPr spcFirstLastPara="1" wrap="square" lIns="91425" tIns="91425" rIns="91425" bIns="91425" anchor="t" anchorCtr="0">
            <a:noAutofit/>
          </a:bodyPr>
          <a:lstStyle>
            <a:lvl1pPr marL="457200" lvl="0" indent="-317500">
              <a:lnSpc>
                <a:spcPct val="100000"/>
              </a:lnSpc>
              <a:spcBef>
                <a:spcPts val="0"/>
              </a:spcBef>
              <a:spcAft>
                <a:spcPts val="0"/>
              </a:spcAft>
              <a:buSzPts val="1400"/>
              <a:buChar char="●"/>
              <a:defRPr sz="1200"/>
            </a:lvl1pPr>
            <a:lvl2pPr marL="914400" lvl="1" indent="-317500">
              <a:lnSpc>
                <a:spcPct val="115000"/>
              </a:lnSpc>
              <a:spcBef>
                <a:spcPts val="0"/>
              </a:spcBef>
              <a:spcAft>
                <a:spcPts val="0"/>
              </a:spcAft>
              <a:buSzPts val="1400"/>
              <a:buChar char="○"/>
              <a:defRPr/>
            </a:lvl2pPr>
            <a:lvl3pPr marL="1371600" lvl="2" indent="-317500">
              <a:lnSpc>
                <a:spcPct val="115000"/>
              </a:lnSpc>
              <a:spcBef>
                <a:spcPts val="0"/>
              </a:spcBef>
              <a:spcAft>
                <a:spcPts val="0"/>
              </a:spcAft>
              <a:buSzPts val="1400"/>
              <a:buChar char="■"/>
              <a:defRPr/>
            </a:lvl3pPr>
            <a:lvl4pPr marL="1828800" lvl="3" indent="-317500">
              <a:lnSpc>
                <a:spcPct val="115000"/>
              </a:lnSpc>
              <a:spcBef>
                <a:spcPts val="0"/>
              </a:spcBef>
              <a:spcAft>
                <a:spcPts val="0"/>
              </a:spcAft>
              <a:buSzPts val="1400"/>
              <a:buChar char="●"/>
              <a:defRPr/>
            </a:lvl4pPr>
            <a:lvl5pPr marL="2286000" lvl="4" indent="-317500">
              <a:lnSpc>
                <a:spcPct val="115000"/>
              </a:lnSpc>
              <a:spcBef>
                <a:spcPts val="0"/>
              </a:spcBef>
              <a:spcAft>
                <a:spcPts val="0"/>
              </a:spcAft>
              <a:buSzPts val="1400"/>
              <a:buChar char="○"/>
              <a:defRPr/>
            </a:lvl5pPr>
            <a:lvl6pPr marL="2743200" lvl="5" indent="-317500">
              <a:lnSpc>
                <a:spcPct val="115000"/>
              </a:lnSpc>
              <a:spcBef>
                <a:spcPts val="0"/>
              </a:spcBef>
              <a:spcAft>
                <a:spcPts val="0"/>
              </a:spcAft>
              <a:buSzPts val="1400"/>
              <a:buChar char="■"/>
              <a:defRPr/>
            </a:lvl6pPr>
            <a:lvl7pPr marL="3200400" lvl="6" indent="-317500">
              <a:lnSpc>
                <a:spcPct val="115000"/>
              </a:lnSpc>
              <a:spcBef>
                <a:spcPts val="0"/>
              </a:spcBef>
              <a:spcAft>
                <a:spcPts val="0"/>
              </a:spcAft>
              <a:buSzPts val="1400"/>
              <a:buChar char="●"/>
              <a:defRPr/>
            </a:lvl7pPr>
            <a:lvl8pPr marL="3657600" lvl="7" indent="-317500">
              <a:lnSpc>
                <a:spcPct val="115000"/>
              </a:lnSpc>
              <a:spcBef>
                <a:spcPts val="0"/>
              </a:spcBef>
              <a:spcAft>
                <a:spcPts val="0"/>
              </a:spcAft>
              <a:buSzPts val="1400"/>
              <a:buChar char="○"/>
              <a:defRPr/>
            </a:lvl8pPr>
            <a:lvl9pPr marL="4114800" lvl="8" indent="-317500">
              <a:lnSpc>
                <a:spcPct val="115000"/>
              </a:lnSpc>
              <a:spcBef>
                <a:spcPts val="0"/>
              </a:spcBef>
              <a:spcAft>
                <a:spcPts val="0"/>
              </a:spcAft>
              <a:buSzPts val="1400"/>
              <a:buChar char="■"/>
              <a:defRPr/>
            </a:lvl9pPr>
          </a:lstStyle>
          <a:p>
            <a:endParaRPr/>
          </a:p>
        </p:txBody>
      </p:sp>
      <p:sp>
        <p:nvSpPr>
          <p:cNvPr id="78" name="Google Shape;78;p15"/>
          <p:cNvSpPr txBox="1">
            <a:spLocks noGrp="1"/>
          </p:cNvSpPr>
          <p:nvPr>
            <p:ph type="title"/>
          </p:nvPr>
        </p:nvSpPr>
        <p:spPr>
          <a:xfrm>
            <a:off x="228600" y="342150"/>
            <a:ext cx="3710400" cy="1786500"/>
          </a:xfrm>
          <a:prstGeom prst="rect">
            <a:avLst/>
          </a:prstGeom>
          <a:ln>
            <a:noFill/>
          </a:ln>
        </p:spPr>
        <p:txBody>
          <a:bodyPr spcFirstLastPara="1" wrap="square" lIns="91425" tIns="91425" rIns="91425" bIns="91425" anchor="t" anchorCtr="0">
            <a:noAutofit/>
          </a:bodyPr>
          <a:lstStyle>
            <a:lvl1pPr lvl="0">
              <a:lnSpc>
                <a:spcPct val="85000"/>
              </a:lnSpc>
              <a:spcBef>
                <a:spcPts val="0"/>
              </a:spcBef>
              <a:spcAft>
                <a:spcPts val="0"/>
              </a:spcAft>
              <a:buSzPts val="2600"/>
              <a:buNone/>
              <a:defRPr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79" name="Google Shape;79;p15"/>
          <p:cNvSpPr>
            <a:spLocks noGrp="1"/>
          </p:cNvSpPr>
          <p:nvPr>
            <p:ph type="pic" idx="2"/>
          </p:nvPr>
        </p:nvSpPr>
        <p:spPr>
          <a:xfrm>
            <a:off x="4306500" y="0"/>
            <a:ext cx="4837500" cy="5143500"/>
          </a:xfrm>
          <a:prstGeom prst="roundRect">
            <a:avLst>
              <a:gd name="adj" fmla="val 16667"/>
            </a:avLst>
          </a:prstGeom>
          <a:noFill/>
          <a:ln>
            <a:noFill/>
          </a:ln>
        </p:spPr>
        <p:txBody>
          <a:bodyPr/>
          <a:lstStyle/>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83"/>
        <p:cNvGrpSpPr/>
        <p:nvPr/>
      </p:nvGrpSpPr>
      <p:grpSpPr>
        <a:xfrm>
          <a:off x="0" y="0"/>
          <a:ext cx="0" cy="0"/>
          <a:chOff x="0" y="0"/>
          <a:chExt cx="0" cy="0"/>
        </a:xfrm>
      </p:grpSpPr>
      <p:sp>
        <p:nvSpPr>
          <p:cNvPr id="84" name="Google Shape;84;p17"/>
          <p:cNvSpPr txBox="1">
            <a:spLocks noGrp="1"/>
          </p:cNvSpPr>
          <p:nvPr>
            <p:ph type="subTitle" idx="1"/>
          </p:nvPr>
        </p:nvSpPr>
        <p:spPr>
          <a:xfrm>
            <a:off x="2017726" y="2519050"/>
            <a:ext cx="5911800" cy="7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5" name="Google Shape;85;p17"/>
          <p:cNvSpPr txBox="1">
            <a:spLocks noGrp="1"/>
          </p:cNvSpPr>
          <p:nvPr>
            <p:ph type="subTitle" idx="2"/>
          </p:nvPr>
        </p:nvSpPr>
        <p:spPr>
          <a:xfrm>
            <a:off x="2017425" y="1205425"/>
            <a:ext cx="5911800" cy="7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6" name="Google Shape;86;p17"/>
          <p:cNvSpPr txBox="1">
            <a:spLocks noGrp="1"/>
          </p:cNvSpPr>
          <p:nvPr>
            <p:ph type="subTitle" idx="3"/>
          </p:nvPr>
        </p:nvSpPr>
        <p:spPr>
          <a:xfrm>
            <a:off x="2017752" y="3832400"/>
            <a:ext cx="5911800" cy="738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7" name="Google Shape;87;p17"/>
          <p:cNvSpPr txBox="1">
            <a:spLocks noGrp="1"/>
          </p:cNvSpPr>
          <p:nvPr>
            <p:ph type="title" hasCustomPrompt="1"/>
          </p:nvPr>
        </p:nvSpPr>
        <p:spPr>
          <a:xfrm>
            <a:off x="1214429" y="2702041"/>
            <a:ext cx="930300" cy="310800"/>
          </a:xfrm>
          <a:prstGeom prst="rect">
            <a:avLst/>
          </a:prstGeom>
          <a:noFill/>
        </p:spPr>
        <p:txBody>
          <a:bodyPr spcFirstLastPara="1" wrap="square" lIns="91425" tIns="91425" rIns="91425" bIns="91425" anchor="ctr" anchorCtr="0">
            <a:noAutofit/>
          </a:bodyPr>
          <a:lstStyle>
            <a:lvl1pPr lvl="0">
              <a:spcBef>
                <a:spcPts val="0"/>
              </a:spcBef>
              <a:spcAft>
                <a:spcPts val="0"/>
              </a:spcAft>
              <a:buSzPts val="3000"/>
              <a:buNone/>
              <a:defRPr sz="490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88" name="Google Shape;88;p17"/>
          <p:cNvSpPr txBox="1">
            <a:spLocks noGrp="1"/>
          </p:cNvSpPr>
          <p:nvPr>
            <p:ph type="title" idx="4" hasCustomPrompt="1"/>
          </p:nvPr>
        </p:nvSpPr>
        <p:spPr>
          <a:xfrm>
            <a:off x="1214834" y="1388566"/>
            <a:ext cx="928500" cy="3105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89" name="Google Shape;89;p17"/>
          <p:cNvSpPr txBox="1">
            <a:spLocks noGrp="1"/>
          </p:cNvSpPr>
          <p:nvPr>
            <p:ph type="title" idx="5" hasCustomPrompt="1"/>
          </p:nvPr>
        </p:nvSpPr>
        <p:spPr>
          <a:xfrm>
            <a:off x="1215241" y="4015391"/>
            <a:ext cx="930300" cy="310800"/>
          </a:xfrm>
          <a:prstGeom prst="rect">
            <a:avLst/>
          </a:prstGeom>
        </p:spPr>
        <p:txBody>
          <a:bodyPr spcFirstLastPara="1" wrap="square" lIns="91425" tIns="91425" rIns="91425" bIns="91425" anchor="ctr" anchorCtr="0">
            <a:noAutofit/>
          </a:bodyPr>
          <a:lstStyle>
            <a:lvl1pPr lvl="0">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90" name="Google Shape;90;p17"/>
          <p:cNvSpPr txBox="1">
            <a:spLocks noGrp="1"/>
          </p:cNvSpPr>
          <p:nvPr>
            <p:ph type="title" idx="6"/>
          </p:nvPr>
        </p:nvSpPr>
        <p:spPr>
          <a:xfrm>
            <a:off x="228600" y="342540"/>
            <a:ext cx="8686800" cy="572700"/>
          </a:xfrm>
          <a:prstGeom prst="rect">
            <a:avLst/>
          </a:prstGeom>
          <a:ln>
            <a:noFill/>
          </a:ln>
        </p:spPr>
        <p:txBody>
          <a:bodyPr spcFirstLastPara="1" wrap="square" lIns="91425" tIns="91425" rIns="91425" bIns="91425" anchor="t" anchorCtr="0">
            <a:noAutofit/>
          </a:bodyPr>
          <a:lstStyle>
            <a:lvl1pPr lvl="0" algn="r">
              <a:spcBef>
                <a:spcPts val="0"/>
              </a:spcBef>
              <a:spcAft>
                <a:spcPts val="0"/>
              </a:spcAft>
              <a:buSzPts val="2600"/>
              <a:buNone/>
              <a:defRPr sz="2600"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pic>
        <p:nvPicPr>
          <p:cNvPr id="91" name="Google Shape;91;p17" title="tech.png"/>
          <p:cNvPicPr preferRelativeResize="0"/>
          <p:nvPr/>
        </p:nvPicPr>
        <p:blipFill rotWithShape="1">
          <a:blip r:embed="rId2">
            <a:alphaModFix amt="56000"/>
          </a:blip>
          <a:srcRect l="16170" r="18704"/>
          <a:stretch/>
        </p:blipFill>
        <p:spPr>
          <a:xfrm rot="-10530784">
            <a:off x="5058896" y="980700"/>
            <a:ext cx="7337953" cy="573915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BLANK_1_1_1_1_1">
    <p:spTree>
      <p:nvGrpSpPr>
        <p:cNvPr id="1" name="Shape 92"/>
        <p:cNvGrpSpPr/>
        <p:nvPr/>
      </p:nvGrpSpPr>
      <p:grpSpPr>
        <a:xfrm>
          <a:off x="0" y="0"/>
          <a:ext cx="0" cy="0"/>
          <a:chOff x="0" y="0"/>
          <a:chExt cx="0" cy="0"/>
        </a:xfrm>
      </p:grpSpPr>
      <p:pic>
        <p:nvPicPr>
          <p:cNvPr id="93" name="Google Shape;93;p18" title="tech.png"/>
          <p:cNvPicPr preferRelativeResize="0"/>
          <p:nvPr/>
        </p:nvPicPr>
        <p:blipFill rotWithShape="1">
          <a:blip r:embed="rId2">
            <a:alphaModFix amt="56000"/>
          </a:blip>
          <a:srcRect l="16170" r="18704"/>
          <a:stretch/>
        </p:blipFill>
        <p:spPr>
          <a:xfrm rot="6483983">
            <a:off x="2395549" y="-3969550"/>
            <a:ext cx="7337953" cy="5739150"/>
          </a:xfrm>
          <a:prstGeom prst="rect">
            <a:avLst/>
          </a:prstGeom>
          <a:noFill/>
          <a:ln>
            <a:noFill/>
          </a:ln>
        </p:spPr>
      </p:pic>
      <p:sp>
        <p:nvSpPr>
          <p:cNvPr id="94" name="Google Shape;94;p18"/>
          <p:cNvSpPr txBox="1">
            <a:spLocks noGrp="1"/>
          </p:cNvSpPr>
          <p:nvPr>
            <p:ph type="subTitle" idx="1"/>
          </p:nvPr>
        </p:nvSpPr>
        <p:spPr>
          <a:xfrm>
            <a:off x="575159" y="2020702"/>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5" name="Google Shape;95;p18"/>
          <p:cNvSpPr txBox="1">
            <a:spLocks noGrp="1"/>
          </p:cNvSpPr>
          <p:nvPr>
            <p:ph type="subTitle" idx="2"/>
          </p:nvPr>
        </p:nvSpPr>
        <p:spPr>
          <a:xfrm>
            <a:off x="3381450" y="2020702"/>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6" name="Google Shape;96;p18"/>
          <p:cNvSpPr txBox="1">
            <a:spLocks noGrp="1"/>
          </p:cNvSpPr>
          <p:nvPr>
            <p:ph type="subTitle" idx="3"/>
          </p:nvPr>
        </p:nvSpPr>
        <p:spPr>
          <a:xfrm>
            <a:off x="575159" y="3809380"/>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7" name="Google Shape;97;p18"/>
          <p:cNvSpPr txBox="1">
            <a:spLocks noGrp="1"/>
          </p:cNvSpPr>
          <p:nvPr>
            <p:ph type="subTitle" idx="4"/>
          </p:nvPr>
        </p:nvSpPr>
        <p:spPr>
          <a:xfrm>
            <a:off x="3381450" y="3809380"/>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8" name="Google Shape;98;p18"/>
          <p:cNvSpPr txBox="1">
            <a:spLocks noGrp="1"/>
          </p:cNvSpPr>
          <p:nvPr>
            <p:ph type="subTitle" idx="5"/>
          </p:nvPr>
        </p:nvSpPr>
        <p:spPr>
          <a:xfrm>
            <a:off x="6187747" y="2020702"/>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99" name="Google Shape;99;p18"/>
          <p:cNvSpPr txBox="1">
            <a:spLocks noGrp="1"/>
          </p:cNvSpPr>
          <p:nvPr>
            <p:ph type="subTitle" idx="6"/>
          </p:nvPr>
        </p:nvSpPr>
        <p:spPr>
          <a:xfrm>
            <a:off x="6187747" y="3809380"/>
            <a:ext cx="2381100" cy="62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0" name="Google Shape;100;p18"/>
          <p:cNvSpPr txBox="1">
            <a:spLocks noGrp="1"/>
          </p:cNvSpPr>
          <p:nvPr>
            <p:ph type="title" hasCustomPrompt="1"/>
          </p:nvPr>
        </p:nvSpPr>
        <p:spPr>
          <a:xfrm>
            <a:off x="6945397" y="3388303"/>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1" name="Google Shape;101;p18"/>
          <p:cNvSpPr txBox="1">
            <a:spLocks noGrp="1"/>
          </p:cNvSpPr>
          <p:nvPr>
            <p:ph type="title" idx="7" hasCustomPrompt="1"/>
          </p:nvPr>
        </p:nvSpPr>
        <p:spPr>
          <a:xfrm>
            <a:off x="6945397" y="1609577"/>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2" name="Google Shape;102;p18"/>
          <p:cNvSpPr txBox="1">
            <a:spLocks noGrp="1"/>
          </p:cNvSpPr>
          <p:nvPr>
            <p:ph type="title" idx="8" hasCustomPrompt="1"/>
          </p:nvPr>
        </p:nvSpPr>
        <p:spPr>
          <a:xfrm>
            <a:off x="4139850" y="1609877"/>
            <a:ext cx="864300" cy="3105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103" name="Google Shape;103;p18"/>
          <p:cNvSpPr txBox="1">
            <a:spLocks noGrp="1"/>
          </p:cNvSpPr>
          <p:nvPr>
            <p:ph type="title" idx="9" hasCustomPrompt="1"/>
          </p:nvPr>
        </p:nvSpPr>
        <p:spPr>
          <a:xfrm>
            <a:off x="4139100" y="3388303"/>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4" name="Google Shape;104;p18"/>
          <p:cNvSpPr txBox="1">
            <a:spLocks noGrp="1"/>
          </p:cNvSpPr>
          <p:nvPr>
            <p:ph type="title" idx="13" hasCustomPrompt="1"/>
          </p:nvPr>
        </p:nvSpPr>
        <p:spPr>
          <a:xfrm>
            <a:off x="1332809" y="1609577"/>
            <a:ext cx="865800" cy="3108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r>
              <a:t>xx%</a:t>
            </a:r>
          </a:p>
        </p:txBody>
      </p:sp>
      <p:sp>
        <p:nvSpPr>
          <p:cNvPr id="105" name="Google Shape;105;p18"/>
          <p:cNvSpPr txBox="1">
            <a:spLocks noGrp="1"/>
          </p:cNvSpPr>
          <p:nvPr>
            <p:ph type="title" idx="14" hasCustomPrompt="1"/>
          </p:nvPr>
        </p:nvSpPr>
        <p:spPr>
          <a:xfrm>
            <a:off x="1332809" y="3388304"/>
            <a:ext cx="865800" cy="310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000"/>
              <a:buNone/>
              <a:defRPr sz="4900">
                <a:solidFill>
                  <a:schemeClr val="dk2"/>
                </a:solidFill>
                <a:latin typeface="VT323"/>
                <a:ea typeface="VT323"/>
                <a:cs typeface="VT323"/>
                <a:sym typeface="VT323"/>
              </a:defRPr>
            </a:lvl1pPr>
            <a:lvl2pPr lvl="1" algn="ctr">
              <a:spcBef>
                <a:spcPts val="0"/>
              </a:spcBef>
              <a:spcAft>
                <a:spcPts val="0"/>
              </a:spcAft>
              <a:buSzPts val="6200"/>
              <a:buNone/>
              <a:defRPr sz="6200"/>
            </a:lvl2pPr>
            <a:lvl3pPr lvl="2" algn="ctr">
              <a:spcBef>
                <a:spcPts val="0"/>
              </a:spcBef>
              <a:spcAft>
                <a:spcPts val="0"/>
              </a:spcAft>
              <a:buSzPts val="6200"/>
              <a:buNone/>
              <a:defRPr sz="6200"/>
            </a:lvl3pPr>
            <a:lvl4pPr lvl="3" algn="ctr">
              <a:spcBef>
                <a:spcPts val="0"/>
              </a:spcBef>
              <a:spcAft>
                <a:spcPts val="0"/>
              </a:spcAft>
              <a:buSzPts val="6200"/>
              <a:buNone/>
              <a:defRPr sz="6200"/>
            </a:lvl4pPr>
            <a:lvl5pPr lvl="4" algn="ctr">
              <a:spcBef>
                <a:spcPts val="0"/>
              </a:spcBef>
              <a:spcAft>
                <a:spcPts val="0"/>
              </a:spcAft>
              <a:buSzPts val="6200"/>
              <a:buNone/>
              <a:defRPr sz="6200"/>
            </a:lvl5pPr>
            <a:lvl6pPr lvl="5" algn="ctr">
              <a:spcBef>
                <a:spcPts val="0"/>
              </a:spcBef>
              <a:spcAft>
                <a:spcPts val="0"/>
              </a:spcAft>
              <a:buSzPts val="6200"/>
              <a:buNone/>
              <a:defRPr sz="6200"/>
            </a:lvl6pPr>
            <a:lvl7pPr lvl="6" algn="ctr">
              <a:spcBef>
                <a:spcPts val="0"/>
              </a:spcBef>
              <a:spcAft>
                <a:spcPts val="0"/>
              </a:spcAft>
              <a:buSzPts val="6200"/>
              <a:buNone/>
              <a:defRPr sz="6200"/>
            </a:lvl7pPr>
            <a:lvl8pPr lvl="7" algn="ctr">
              <a:spcBef>
                <a:spcPts val="0"/>
              </a:spcBef>
              <a:spcAft>
                <a:spcPts val="0"/>
              </a:spcAft>
              <a:buSzPts val="6200"/>
              <a:buNone/>
              <a:defRPr sz="6200"/>
            </a:lvl8pPr>
            <a:lvl9pPr lvl="8" algn="ctr">
              <a:spcBef>
                <a:spcPts val="0"/>
              </a:spcBef>
              <a:spcAft>
                <a:spcPts val="0"/>
              </a:spcAft>
              <a:buSzPts val="6200"/>
              <a:buNone/>
              <a:defRPr sz="6200"/>
            </a:lvl9pPr>
          </a:lstStyle>
          <a:p>
            <a:r>
              <a:t>xx%</a:t>
            </a:r>
          </a:p>
        </p:txBody>
      </p:sp>
      <p:sp>
        <p:nvSpPr>
          <p:cNvPr id="106" name="Google Shape;106;p18"/>
          <p:cNvSpPr txBox="1">
            <a:spLocks noGrp="1"/>
          </p:cNvSpPr>
          <p:nvPr>
            <p:ph type="title" idx="15"/>
          </p:nvPr>
        </p:nvSpPr>
        <p:spPr>
          <a:xfrm>
            <a:off x="228600" y="329146"/>
            <a:ext cx="8686800" cy="572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2600"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107"/>
        <p:cNvGrpSpPr/>
        <p:nvPr/>
      </p:nvGrpSpPr>
      <p:grpSpPr>
        <a:xfrm>
          <a:off x="0" y="0"/>
          <a:ext cx="0" cy="0"/>
          <a:chOff x="0" y="0"/>
          <a:chExt cx="0" cy="0"/>
        </a:xfrm>
      </p:grpSpPr>
      <p:sp>
        <p:nvSpPr>
          <p:cNvPr id="108" name="Google Shape;108;p19"/>
          <p:cNvSpPr txBox="1">
            <a:spLocks noGrp="1"/>
          </p:cNvSpPr>
          <p:nvPr>
            <p:ph type="title" hasCustomPrompt="1"/>
          </p:nvPr>
        </p:nvSpPr>
        <p:spPr>
          <a:xfrm>
            <a:off x="1416750" y="552438"/>
            <a:ext cx="6310500" cy="1297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10900">
                <a:latin typeface="VT323"/>
                <a:ea typeface="VT323"/>
                <a:cs typeface="VT323"/>
                <a:sym typeface="VT323"/>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09" name="Google Shape;109;p19"/>
          <p:cNvSpPr txBox="1">
            <a:spLocks noGrp="1"/>
          </p:cNvSpPr>
          <p:nvPr>
            <p:ph type="subTitle" idx="1"/>
          </p:nvPr>
        </p:nvSpPr>
        <p:spPr>
          <a:xfrm>
            <a:off x="1416750" y="1725933"/>
            <a:ext cx="63105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9"/>
          <p:cNvSpPr txBox="1">
            <a:spLocks noGrp="1"/>
          </p:cNvSpPr>
          <p:nvPr>
            <p:ph type="title" idx="2" hasCustomPrompt="1"/>
          </p:nvPr>
        </p:nvSpPr>
        <p:spPr>
          <a:xfrm>
            <a:off x="1416750" y="2969413"/>
            <a:ext cx="6310500" cy="1297800"/>
          </a:xfrm>
          <a:prstGeom prst="rect">
            <a:avLst/>
          </a:prstGeom>
        </p:spPr>
        <p:txBody>
          <a:bodyPr spcFirstLastPara="1" wrap="square" lIns="91425" tIns="91425" rIns="91425" bIns="91425" anchor="b" anchorCtr="0">
            <a:noAutofit/>
          </a:bodyPr>
          <a:lstStyle>
            <a:lvl1pPr lvl="0" rtl="0">
              <a:spcBef>
                <a:spcPts val="0"/>
              </a:spcBef>
              <a:spcAft>
                <a:spcPts val="0"/>
              </a:spcAft>
              <a:buSzPts val="6200"/>
              <a:buNone/>
              <a:defRPr sz="10900">
                <a:latin typeface="VT323"/>
                <a:ea typeface="VT323"/>
                <a:cs typeface="VT323"/>
                <a:sym typeface="VT323"/>
              </a:defRPr>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111" name="Google Shape;111;p19"/>
          <p:cNvSpPr txBox="1">
            <a:spLocks noGrp="1"/>
          </p:cNvSpPr>
          <p:nvPr>
            <p:ph type="subTitle" idx="3"/>
          </p:nvPr>
        </p:nvSpPr>
        <p:spPr>
          <a:xfrm>
            <a:off x="1416750" y="4142860"/>
            <a:ext cx="6310500" cy="4482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12" name="Google Shape;112;p19" title="tech.png"/>
          <p:cNvPicPr preferRelativeResize="0"/>
          <p:nvPr/>
        </p:nvPicPr>
        <p:blipFill rotWithShape="1">
          <a:blip r:embed="rId2">
            <a:alphaModFix amt="56000"/>
          </a:blip>
          <a:srcRect l="16170" r="18704"/>
          <a:stretch/>
        </p:blipFill>
        <p:spPr>
          <a:xfrm rot="-4120674">
            <a:off x="3828749" y="1924052"/>
            <a:ext cx="7337950" cy="57391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8"/>
        <p:cNvGrpSpPr/>
        <p:nvPr/>
      </p:nvGrpSpPr>
      <p:grpSpPr>
        <a:xfrm>
          <a:off x="0" y="0"/>
          <a:ext cx="0" cy="0"/>
          <a:chOff x="0" y="0"/>
          <a:chExt cx="0" cy="0"/>
        </a:xfrm>
      </p:grpSpPr>
      <p:pic>
        <p:nvPicPr>
          <p:cNvPr id="119" name="Google Shape;119;p21" title="tech.png"/>
          <p:cNvPicPr preferRelativeResize="0"/>
          <p:nvPr/>
        </p:nvPicPr>
        <p:blipFill rotWithShape="1">
          <a:blip r:embed="rId2">
            <a:alphaModFix amt="66000"/>
          </a:blip>
          <a:srcRect l="16170" r="18704"/>
          <a:stretch/>
        </p:blipFill>
        <p:spPr>
          <a:xfrm rot="-6250088">
            <a:off x="-3836764" y="-3130824"/>
            <a:ext cx="9692322" cy="837119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20"/>
        <p:cNvGrpSpPr/>
        <p:nvPr/>
      </p:nvGrpSpPr>
      <p:grpSpPr>
        <a:xfrm>
          <a:off x="0" y="0"/>
          <a:ext cx="0" cy="0"/>
          <a:chOff x="0" y="0"/>
          <a:chExt cx="0" cy="0"/>
        </a:xfrm>
      </p:grpSpPr>
      <p:pic>
        <p:nvPicPr>
          <p:cNvPr id="121" name="Google Shape;121;p22" title="tech.png"/>
          <p:cNvPicPr preferRelativeResize="0"/>
          <p:nvPr/>
        </p:nvPicPr>
        <p:blipFill rotWithShape="1">
          <a:blip r:embed="rId2">
            <a:alphaModFix amt="66000"/>
          </a:blip>
          <a:srcRect l="16170" r="18704"/>
          <a:stretch/>
        </p:blipFill>
        <p:spPr>
          <a:xfrm rot="-6250088">
            <a:off x="1293336" y="767001"/>
            <a:ext cx="9692322" cy="8371199"/>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pic>
        <p:nvPicPr>
          <p:cNvPr id="14" name="Google Shape;14;p3" title="tech.png"/>
          <p:cNvPicPr preferRelativeResize="0"/>
          <p:nvPr/>
        </p:nvPicPr>
        <p:blipFill rotWithShape="1">
          <a:blip r:embed="rId2">
            <a:alphaModFix amt="56000"/>
          </a:blip>
          <a:srcRect l="16170" r="18704"/>
          <a:stretch/>
        </p:blipFill>
        <p:spPr>
          <a:xfrm>
            <a:off x="-402625" y="1369750"/>
            <a:ext cx="7337952" cy="5739150"/>
          </a:xfrm>
          <a:prstGeom prst="rect">
            <a:avLst/>
          </a:prstGeom>
          <a:noFill/>
          <a:ln>
            <a:noFill/>
          </a:ln>
        </p:spPr>
      </p:pic>
      <p:sp>
        <p:nvSpPr>
          <p:cNvPr id="15" name="Google Shape;15;p3"/>
          <p:cNvSpPr txBox="1">
            <a:spLocks noGrp="1"/>
          </p:cNvSpPr>
          <p:nvPr>
            <p:ph type="title"/>
          </p:nvPr>
        </p:nvSpPr>
        <p:spPr>
          <a:xfrm>
            <a:off x="4256688" y="2401800"/>
            <a:ext cx="4658700" cy="527400"/>
          </a:xfrm>
          <a:prstGeom prst="rect">
            <a:avLst/>
          </a:prstGeom>
          <a:ln>
            <a:noFill/>
          </a:ln>
        </p:spPr>
        <p:txBody>
          <a:bodyPr spcFirstLastPara="1" wrap="square" lIns="91425" tIns="91425" rIns="91425" bIns="91425" anchor="t" anchorCtr="0">
            <a:noAutofit/>
          </a:bodyPr>
          <a:lstStyle>
            <a:lvl1pPr lvl="0">
              <a:lnSpc>
                <a:spcPct val="85000"/>
              </a:lnSpc>
              <a:spcBef>
                <a:spcPts val="0"/>
              </a:spcBef>
              <a:spcAft>
                <a:spcPts val="0"/>
              </a:spcAft>
              <a:buSzPts val="3600"/>
              <a:buNone/>
              <a:defRPr sz="3000" b="0">
                <a:solidFill>
                  <a:schemeClr val="l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6" name="Google Shape;16;p3"/>
          <p:cNvSpPr txBox="1">
            <a:spLocks noGrp="1"/>
          </p:cNvSpPr>
          <p:nvPr>
            <p:ph type="title" idx="2" hasCustomPrompt="1"/>
          </p:nvPr>
        </p:nvSpPr>
        <p:spPr>
          <a:xfrm>
            <a:off x="228600" y="1498357"/>
            <a:ext cx="3009300" cy="2066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7100" b="0">
                <a:latin typeface="VT323"/>
                <a:ea typeface="VT323"/>
                <a:cs typeface="VT323"/>
                <a:sym typeface="VT323"/>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sz="2600"/>
            </a:lvl2pPr>
            <a:lvl3pPr lvl="2" rtl="0">
              <a:spcBef>
                <a:spcPts val="0"/>
              </a:spcBef>
              <a:spcAft>
                <a:spcPts val="0"/>
              </a:spcAft>
              <a:buSzPts val="2600"/>
              <a:buNone/>
              <a:defRPr sz="2600"/>
            </a:lvl3pPr>
            <a:lvl4pPr lvl="3" rtl="0">
              <a:spcBef>
                <a:spcPts val="0"/>
              </a:spcBef>
              <a:spcAft>
                <a:spcPts val="0"/>
              </a:spcAft>
              <a:buSzPts val="2600"/>
              <a:buNone/>
              <a:defRPr sz="2600"/>
            </a:lvl4pPr>
            <a:lvl5pPr lvl="4" rtl="0">
              <a:spcBef>
                <a:spcPts val="0"/>
              </a:spcBef>
              <a:spcAft>
                <a:spcPts val="0"/>
              </a:spcAft>
              <a:buSzPts val="2600"/>
              <a:buNone/>
              <a:defRPr sz="2600"/>
            </a:lvl5pPr>
            <a:lvl6pPr lvl="5" rtl="0">
              <a:spcBef>
                <a:spcPts val="0"/>
              </a:spcBef>
              <a:spcAft>
                <a:spcPts val="0"/>
              </a:spcAft>
              <a:buSzPts val="2600"/>
              <a:buNone/>
              <a:defRPr sz="2600"/>
            </a:lvl6pPr>
            <a:lvl7pPr lvl="6" rtl="0">
              <a:spcBef>
                <a:spcPts val="0"/>
              </a:spcBef>
              <a:spcAft>
                <a:spcPts val="0"/>
              </a:spcAft>
              <a:buSzPts val="2600"/>
              <a:buNone/>
              <a:defRPr sz="2600"/>
            </a:lvl7pPr>
            <a:lvl8pPr lvl="7" rtl="0">
              <a:spcBef>
                <a:spcPts val="0"/>
              </a:spcBef>
              <a:spcAft>
                <a:spcPts val="0"/>
              </a:spcAft>
              <a:buSzPts val="2600"/>
              <a:buNone/>
              <a:defRPr sz="2600"/>
            </a:lvl8pPr>
            <a:lvl9pPr lvl="8" rtl="0">
              <a:spcBef>
                <a:spcPts val="0"/>
              </a:spcBef>
              <a:spcAft>
                <a:spcPts val="0"/>
              </a:spcAft>
              <a:buSzPts val="2600"/>
              <a:buNone/>
              <a:defRPr sz="2600"/>
            </a:lvl9pPr>
          </a:lstStyle>
          <a:p>
            <a:endParaRPr/>
          </a:p>
        </p:txBody>
      </p:sp>
      <p:sp>
        <p:nvSpPr>
          <p:cNvPr id="19" name="Google Shape;19;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1"/>
              </a:buClr>
              <a:buSzPts val="1800"/>
              <a:buFont typeface="Darker Grotesque SemiBold"/>
              <a:buChar char="●"/>
              <a:defRPr sz="1200">
                <a:solidFill>
                  <a:srgbClr val="434343"/>
                </a:solidFill>
              </a:defRPr>
            </a:lvl1pPr>
            <a:lvl2pPr marL="914400" lvl="1" indent="-317500" rtl="0">
              <a:lnSpc>
                <a:spcPct val="115000"/>
              </a:lnSpc>
              <a:spcBef>
                <a:spcPts val="0"/>
              </a:spcBef>
              <a:spcAft>
                <a:spcPts val="0"/>
              </a:spcAft>
              <a:buClr>
                <a:srgbClr val="15325B"/>
              </a:buClr>
              <a:buSzPts val="1400"/>
              <a:buFont typeface="Darker Grotesque SemiBold"/>
              <a:buChar char="○"/>
              <a:defRPr>
                <a:solidFill>
                  <a:srgbClr val="434343"/>
                </a:solidFill>
              </a:defRPr>
            </a:lvl2pPr>
            <a:lvl3pPr marL="1371600" lvl="2" indent="-317500" rtl="0">
              <a:lnSpc>
                <a:spcPct val="115000"/>
              </a:lnSpc>
              <a:spcBef>
                <a:spcPts val="0"/>
              </a:spcBef>
              <a:spcAft>
                <a:spcPts val="0"/>
              </a:spcAft>
              <a:buClr>
                <a:srgbClr val="15325B"/>
              </a:buClr>
              <a:buSzPts val="1400"/>
              <a:buFont typeface="Darker Grotesque SemiBold"/>
              <a:buChar char="■"/>
              <a:defRPr>
                <a:solidFill>
                  <a:srgbClr val="434343"/>
                </a:solidFill>
              </a:defRPr>
            </a:lvl3pPr>
            <a:lvl4pPr marL="1828800" lvl="3" indent="-317500" rtl="0">
              <a:lnSpc>
                <a:spcPct val="115000"/>
              </a:lnSpc>
              <a:spcBef>
                <a:spcPts val="0"/>
              </a:spcBef>
              <a:spcAft>
                <a:spcPts val="0"/>
              </a:spcAft>
              <a:buClr>
                <a:srgbClr val="15325B"/>
              </a:buClr>
              <a:buSzPts val="1400"/>
              <a:buFont typeface="Darker Grotesque SemiBold"/>
              <a:buChar char="●"/>
              <a:defRPr>
                <a:solidFill>
                  <a:srgbClr val="434343"/>
                </a:solidFill>
              </a:defRPr>
            </a:lvl4pPr>
            <a:lvl5pPr marL="2286000" lvl="4" indent="-317500" rtl="0">
              <a:lnSpc>
                <a:spcPct val="115000"/>
              </a:lnSpc>
              <a:spcBef>
                <a:spcPts val="0"/>
              </a:spcBef>
              <a:spcAft>
                <a:spcPts val="0"/>
              </a:spcAft>
              <a:buClr>
                <a:srgbClr val="15325B"/>
              </a:buClr>
              <a:buSzPts val="1400"/>
              <a:buFont typeface="Darker Grotesque SemiBold"/>
              <a:buChar char="○"/>
              <a:defRPr>
                <a:solidFill>
                  <a:srgbClr val="434343"/>
                </a:solidFill>
              </a:defRPr>
            </a:lvl5pPr>
            <a:lvl6pPr marL="2743200" lvl="5" indent="-317500" rtl="0">
              <a:lnSpc>
                <a:spcPct val="115000"/>
              </a:lnSpc>
              <a:spcBef>
                <a:spcPts val="0"/>
              </a:spcBef>
              <a:spcAft>
                <a:spcPts val="0"/>
              </a:spcAft>
              <a:buClr>
                <a:srgbClr val="15325B"/>
              </a:buClr>
              <a:buSzPts val="1400"/>
              <a:buFont typeface="Darker Grotesque SemiBold"/>
              <a:buChar char="■"/>
              <a:defRPr>
                <a:solidFill>
                  <a:srgbClr val="434343"/>
                </a:solidFill>
              </a:defRPr>
            </a:lvl6pPr>
            <a:lvl7pPr marL="3200400" lvl="6" indent="-317500" rtl="0">
              <a:lnSpc>
                <a:spcPct val="115000"/>
              </a:lnSpc>
              <a:spcBef>
                <a:spcPts val="0"/>
              </a:spcBef>
              <a:spcAft>
                <a:spcPts val="0"/>
              </a:spcAft>
              <a:buClr>
                <a:srgbClr val="15325B"/>
              </a:buClr>
              <a:buSzPts val="1400"/>
              <a:buFont typeface="Darker Grotesque SemiBold"/>
              <a:buChar char="●"/>
              <a:defRPr>
                <a:solidFill>
                  <a:srgbClr val="434343"/>
                </a:solidFill>
              </a:defRPr>
            </a:lvl7pPr>
            <a:lvl8pPr marL="3657600" lvl="7" indent="-317500" rtl="0">
              <a:lnSpc>
                <a:spcPct val="115000"/>
              </a:lnSpc>
              <a:spcBef>
                <a:spcPts val="0"/>
              </a:spcBef>
              <a:spcAft>
                <a:spcPts val="0"/>
              </a:spcAft>
              <a:buClr>
                <a:srgbClr val="15325B"/>
              </a:buClr>
              <a:buSzPts val="1400"/>
              <a:buFont typeface="Darker Grotesque SemiBold"/>
              <a:buChar char="○"/>
              <a:defRPr>
                <a:solidFill>
                  <a:srgbClr val="434343"/>
                </a:solidFill>
              </a:defRPr>
            </a:lvl8pPr>
            <a:lvl9pPr marL="4114800" lvl="8" indent="-317500" rtl="0">
              <a:lnSpc>
                <a:spcPct val="115000"/>
              </a:lnSpc>
              <a:spcBef>
                <a:spcPts val="0"/>
              </a:spcBef>
              <a:spcAft>
                <a:spcPts val="0"/>
              </a:spcAft>
              <a:buClr>
                <a:srgbClr val="15325B"/>
              </a:buClr>
              <a:buSzPts val="1400"/>
              <a:buFont typeface="Darker Grotesque SemiBold"/>
              <a:buChar char="■"/>
              <a:defRPr>
                <a:solidFill>
                  <a:srgbClr val="434343"/>
                </a:solidFill>
              </a:defRPr>
            </a:lvl9pPr>
          </a:lstStyle>
          <a:p>
            <a:endParaRPr/>
          </a:p>
        </p:txBody>
      </p:sp>
      <p:pic>
        <p:nvPicPr>
          <p:cNvPr id="20" name="Google Shape;20;p4" title="tech.png"/>
          <p:cNvPicPr preferRelativeResize="0"/>
          <p:nvPr/>
        </p:nvPicPr>
        <p:blipFill rotWithShape="1">
          <a:blip r:embed="rId2">
            <a:alphaModFix amt="56000"/>
          </a:blip>
          <a:srcRect l="16170" r="18704"/>
          <a:stretch/>
        </p:blipFill>
        <p:spPr>
          <a:xfrm rot="-7459296">
            <a:off x="6267849" y="-814076"/>
            <a:ext cx="7337954" cy="57391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subTitle" idx="1"/>
          </p:nvPr>
        </p:nvSpPr>
        <p:spPr>
          <a:xfrm>
            <a:off x="1987354" y="1276075"/>
            <a:ext cx="5169300" cy="5727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SzPts val="2400"/>
              <a:buFont typeface="Raleway"/>
              <a:buNone/>
              <a:defRPr sz="2100">
                <a:solidFill>
                  <a:schemeClr val="dk2"/>
                </a:solidFill>
                <a:latin typeface="Red Hat Mono"/>
                <a:ea typeface="Red Hat Mono"/>
                <a:cs typeface="Red Hat Mono"/>
                <a:sym typeface="Red Hat Mono"/>
              </a:defRPr>
            </a:lvl1pPr>
            <a:lvl2pPr lvl="1" algn="ctr">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3" name="Google Shape;23;p5"/>
          <p:cNvSpPr txBox="1">
            <a:spLocks noGrp="1"/>
          </p:cNvSpPr>
          <p:nvPr>
            <p:ph type="subTitle" idx="2"/>
          </p:nvPr>
        </p:nvSpPr>
        <p:spPr>
          <a:xfrm>
            <a:off x="1987354" y="3220595"/>
            <a:ext cx="5169300" cy="572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2100">
                <a:solidFill>
                  <a:schemeClr val="dk2"/>
                </a:solidFill>
                <a:latin typeface="Red Hat Mono"/>
                <a:ea typeface="Red Hat Mono"/>
                <a:cs typeface="Red Hat Mono"/>
                <a:sym typeface="Red Hat Mono"/>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24" name="Google Shape;24;p5"/>
          <p:cNvSpPr txBox="1">
            <a:spLocks noGrp="1"/>
          </p:cNvSpPr>
          <p:nvPr>
            <p:ph type="subTitle" idx="3"/>
          </p:nvPr>
        </p:nvSpPr>
        <p:spPr>
          <a:xfrm>
            <a:off x="1987350" y="1756451"/>
            <a:ext cx="5169300" cy="80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5" name="Google Shape;25;p5"/>
          <p:cNvSpPr txBox="1">
            <a:spLocks noGrp="1"/>
          </p:cNvSpPr>
          <p:nvPr>
            <p:ph type="subTitle" idx="4"/>
          </p:nvPr>
        </p:nvSpPr>
        <p:spPr>
          <a:xfrm>
            <a:off x="1987350" y="3700970"/>
            <a:ext cx="5169300" cy="80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 name="Google Shape;26;p5"/>
          <p:cNvSpPr txBox="1">
            <a:spLocks noGrp="1"/>
          </p:cNvSpPr>
          <p:nvPr>
            <p:ph type="title"/>
          </p:nvPr>
        </p:nvSpPr>
        <p:spPr>
          <a:xfrm>
            <a:off x="228600" y="329146"/>
            <a:ext cx="8686800" cy="572700"/>
          </a:xfrm>
          <a:prstGeom prst="rect">
            <a:avLst/>
          </a:prstGeom>
          <a:ln>
            <a:noFill/>
          </a:ln>
        </p:spPr>
        <p:txBody>
          <a:bodyPr spcFirstLastPara="1" wrap="square" lIns="91425" tIns="91425" rIns="91425" bIns="91425" anchor="t" anchorCtr="0">
            <a:noAutofit/>
          </a:bodyPr>
          <a:lstStyle>
            <a:lvl1pPr lvl="0">
              <a:spcBef>
                <a:spcPts val="0"/>
              </a:spcBef>
              <a:spcAft>
                <a:spcPts val="0"/>
              </a:spcAft>
              <a:buSzPts val="2600"/>
              <a:buNone/>
              <a:defRPr sz="2600" b="0"/>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pic>
        <p:nvPicPr>
          <p:cNvPr id="27" name="Google Shape;27;p5" title="tech.png"/>
          <p:cNvPicPr preferRelativeResize="0"/>
          <p:nvPr/>
        </p:nvPicPr>
        <p:blipFill rotWithShape="1">
          <a:blip r:embed="rId2">
            <a:alphaModFix amt="56000"/>
          </a:blip>
          <a:srcRect l="16170" r="18704"/>
          <a:stretch/>
        </p:blipFill>
        <p:spPr>
          <a:xfrm rot="-10530784">
            <a:off x="-3574327" y="90649"/>
            <a:ext cx="7337953" cy="57391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228600" y="344189"/>
            <a:ext cx="8686800" cy="5727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SzPts val="2600"/>
              <a:buNone/>
              <a:defRPr sz="2600" b="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pic>
        <p:nvPicPr>
          <p:cNvPr id="30" name="Google Shape;30;p6" title="tech.png"/>
          <p:cNvPicPr preferRelativeResize="0"/>
          <p:nvPr/>
        </p:nvPicPr>
        <p:blipFill rotWithShape="1">
          <a:blip r:embed="rId2">
            <a:alphaModFix amt="56000"/>
          </a:blip>
          <a:srcRect l="16170" r="18704"/>
          <a:stretch/>
        </p:blipFill>
        <p:spPr>
          <a:xfrm>
            <a:off x="-4048425" y="166850"/>
            <a:ext cx="7337952" cy="5739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
        <p:cNvGrpSpPr/>
        <p:nvPr/>
      </p:nvGrpSpPr>
      <p:grpSpPr>
        <a:xfrm>
          <a:off x="0" y="0"/>
          <a:ext cx="0" cy="0"/>
          <a:chOff x="0" y="0"/>
          <a:chExt cx="0" cy="0"/>
        </a:xfrm>
      </p:grpSpPr>
      <p:sp>
        <p:nvSpPr>
          <p:cNvPr id="32" name="Google Shape;32;p7"/>
          <p:cNvSpPr txBox="1">
            <a:spLocks noGrp="1"/>
          </p:cNvSpPr>
          <p:nvPr>
            <p:ph type="title"/>
          </p:nvPr>
        </p:nvSpPr>
        <p:spPr>
          <a:xfrm>
            <a:off x="228600" y="228600"/>
            <a:ext cx="3998400" cy="1445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33" name="Google Shape;33;p7"/>
          <p:cNvSpPr txBox="1">
            <a:spLocks noGrp="1"/>
          </p:cNvSpPr>
          <p:nvPr>
            <p:ph type="body" idx="1"/>
          </p:nvPr>
        </p:nvSpPr>
        <p:spPr>
          <a:xfrm>
            <a:off x="1609625" y="2066125"/>
            <a:ext cx="3824100" cy="2532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Char char="●"/>
              <a:defRPr sz="140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0"/>
              </a:spcBef>
              <a:spcAft>
                <a:spcPts val="0"/>
              </a:spcAft>
              <a:buSzPts val="1400"/>
              <a:buChar char="■"/>
              <a:defRPr/>
            </a:lvl3pPr>
            <a:lvl4pPr marL="1828800" lvl="3" indent="-317500" rtl="0">
              <a:lnSpc>
                <a:spcPct val="115000"/>
              </a:lnSpc>
              <a:spcBef>
                <a:spcPts val="0"/>
              </a:spcBef>
              <a:spcAft>
                <a:spcPts val="0"/>
              </a:spcAft>
              <a:buSzPts val="1400"/>
              <a:buChar char="●"/>
              <a:defRPr/>
            </a:lvl4pPr>
            <a:lvl5pPr marL="2286000" lvl="4" indent="-317500" rtl="0">
              <a:lnSpc>
                <a:spcPct val="115000"/>
              </a:lnSpc>
              <a:spcBef>
                <a:spcPts val="0"/>
              </a:spcBef>
              <a:spcAft>
                <a:spcPts val="0"/>
              </a:spcAft>
              <a:buSzPts val="1400"/>
              <a:buChar char="○"/>
              <a:defRPr/>
            </a:lvl5pPr>
            <a:lvl6pPr marL="2743200" lvl="5" indent="-317500" rtl="0">
              <a:lnSpc>
                <a:spcPct val="115000"/>
              </a:lnSpc>
              <a:spcBef>
                <a:spcPts val="0"/>
              </a:spcBef>
              <a:spcAft>
                <a:spcPts val="0"/>
              </a:spcAft>
              <a:buSzPts val="1400"/>
              <a:buChar char="■"/>
              <a:defRPr/>
            </a:lvl6pPr>
            <a:lvl7pPr marL="3200400" lvl="6" indent="-317500" rtl="0">
              <a:lnSpc>
                <a:spcPct val="115000"/>
              </a:lnSpc>
              <a:spcBef>
                <a:spcPts val="0"/>
              </a:spcBef>
              <a:spcAft>
                <a:spcPts val="0"/>
              </a:spcAft>
              <a:buSzPts val="1400"/>
              <a:buChar char="●"/>
              <a:defRPr/>
            </a:lvl7pPr>
            <a:lvl8pPr marL="3657600" lvl="7" indent="-317500" rtl="0">
              <a:lnSpc>
                <a:spcPct val="115000"/>
              </a:lnSpc>
              <a:spcBef>
                <a:spcPts val="0"/>
              </a:spcBef>
              <a:spcAft>
                <a:spcPts val="0"/>
              </a:spcAft>
              <a:buSzPts val="1400"/>
              <a:buChar char="○"/>
              <a:defRPr/>
            </a:lvl8pPr>
            <a:lvl9pPr marL="4114800" lvl="8" indent="-317500" rtl="0">
              <a:lnSpc>
                <a:spcPct val="115000"/>
              </a:lnSpc>
              <a:spcBef>
                <a:spcPts val="0"/>
              </a:spcBef>
              <a:spcAft>
                <a:spcPts val="0"/>
              </a:spcAft>
              <a:buSzPts val="1400"/>
              <a:buChar char="■"/>
              <a:defRPr/>
            </a:lvl9pPr>
          </a:lstStyle>
          <a:p>
            <a:endParaRPr/>
          </a:p>
        </p:txBody>
      </p:sp>
      <p:sp>
        <p:nvSpPr>
          <p:cNvPr id="34" name="Google Shape;34;p7"/>
          <p:cNvSpPr>
            <a:spLocks noGrp="1"/>
          </p:cNvSpPr>
          <p:nvPr>
            <p:ph type="pic" idx="2"/>
          </p:nvPr>
        </p:nvSpPr>
        <p:spPr>
          <a:xfrm>
            <a:off x="5715849" y="0"/>
            <a:ext cx="3428100" cy="5143500"/>
          </a:xfrm>
          <a:prstGeom prst="rect">
            <a:avLst/>
          </a:prstGeom>
          <a:noFill/>
          <a:ln>
            <a:noFill/>
          </a:ln>
        </p:spPr>
        <p:txBody>
          <a:bodyPr/>
          <a:lstStyle/>
          <a:p>
            <a:endParaRPr lang="en-US"/>
          </a:p>
        </p:txBody>
      </p:sp>
      <p:pic>
        <p:nvPicPr>
          <p:cNvPr id="35" name="Google Shape;35;p7" title="tech.png"/>
          <p:cNvPicPr preferRelativeResize="0"/>
          <p:nvPr/>
        </p:nvPicPr>
        <p:blipFill rotWithShape="1">
          <a:blip r:embed="rId2">
            <a:alphaModFix amt="56000"/>
          </a:blip>
          <a:srcRect l="16170" r="18704"/>
          <a:stretch/>
        </p:blipFill>
        <p:spPr>
          <a:xfrm>
            <a:off x="-2840400" y="2963700"/>
            <a:ext cx="7337952" cy="57391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6"/>
        <p:cNvGrpSpPr/>
        <p:nvPr/>
      </p:nvGrpSpPr>
      <p:grpSpPr>
        <a:xfrm>
          <a:off x="0" y="0"/>
          <a:ext cx="0" cy="0"/>
          <a:chOff x="0" y="0"/>
          <a:chExt cx="0" cy="0"/>
        </a:xfrm>
      </p:grpSpPr>
      <p:pic>
        <p:nvPicPr>
          <p:cNvPr id="37" name="Google Shape;37;p8" title="tech.png"/>
          <p:cNvPicPr preferRelativeResize="0"/>
          <p:nvPr/>
        </p:nvPicPr>
        <p:blipFill rotWithShape="1">
          <a:blip r:embed="rId2">
            <a:alphaModFix amt="56000"/>
          </a:blip>
          <a:srcRect l="16170" r="18704"/>
          <a:stretch/>
        </p:blipFill>
        <p:spPr>
          <a:xfrm rot="6267889">
            <a:off x="762674" y="-3144201"/>
            <a:ext cx="7337953" cy="5739151"/>
          </a:xfrm>
          <a:prstGeom prst="rect">
            <a:avLst/>
          </a:prstGeom>
          <a:noFill/>
          <a:ln>
            <a:noFill/>
          </a:ln>
        </p:spPr>
      </p:pic>
      <p:sp>
        <p:nvSpPr>
          <p:cNvPr id="38" name="Google Shape;38;p8"/>
          <p:cNvSpPr txBox="1">
            <a:spLocks noGrp="1"/>
          </p:cNvSpPr>
          <p:nvPr>
            <p:ph type="title"/>
          </p:nvPr>
        </p:nvSpPr>
        <p:spPr>
          <a:xfrm>
            <a:off x="1388100" y="1307100"/>
            <a:ext cx="6367800" cy="2529300"/>
          </a:xfrm>
          <a:prstGeom prst="rect">
            <a:avLst/>
          </a:prstGeom>
          <a:ln>
            <a:noFill/>
          </a:ln>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txBox="1">
            <a:spLocks noGrp="1"/>
          </p:cNvSpPr>
          <p:nvPr>
            <p:ph type="subTitle" idx="1"/>
          </p:nvPr>
        </p:nvSpPr>
        <p:spPr>
          <a:xfrm>
            <a:off x="720064"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41" name="Google Shape;41;p9"/>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SzPts val="2600"/>
              <a:buNone/>
              <a:defRPr sz="2600"/>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2" name="Google Shape;42;p9"/>
          <p:cNvSpPr txBox="1">
            <a:spLocks noGrp="1"/>
          </p:cNvSpPr>
          <p:nvPr>
            <p:ph type="subTitle" idx="2"/>
          </p:nvPr>
        </p:nvSpPr>
        <p:spPr>
          <a:xfrm>
            <a:off x="4826936" y="1580125"/>
            <a:ext cx="3597000" cy="2389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43" name="Google Shape;43;p9" title="tech.png"/>
          <p:cNvPicPr preferRelativeResize="0"/>
          <p:nvPr/>
        </p:nvPicPr>
        <p:blipFill rotWithShape="1">
          <a:blip r:embed="rId2">
            <a:alphaModFix amt="56000"/>
          </a:blip>
          <a:srcRect l="16170" r="18704"/>
          <a:stretch/>
        </p:blipFill>
        <p:spPr>
          <a:xfrm flipH="1">
            <a:off x="1806050" y="3231600"/>
            <a:ext cx="7337952" cy="57391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
        <p:cNvGrpSpPr/>
        <p:nvPr/>
      </p:nvGrpSpPr>
      <p:grpSpPr>
        <a:xfrm>
          <a:off x="0" y="0"/>
          <a:ext cx="0" cy="0"/>
          <a:chOff x="0" y="0"/>
          <a:chExt cx="0" cy="0"/>
        </a:xfrm>
      </p:grpSpPr>
      <p:sp>
        <p:nvSpPr>
          <p:cNvPr id="48" name="Google Shape;48;p11"/>
          <p:cNvSpPr txBox="1">
            <a:spLocks noGrp="1"/>
          </p:cNvSpPr>
          <p:nvPr>
            <p:ph type="title" hasCustomPrompt="1"/>
          </p:nvPr>
        </p:nvSpPr>
        <p:spPr>
          <a:xfrm>
            <a:off x="1284000" y="1952850"/>
            <a:ext cx="6576000" cy="7995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9" name="Google Shape;49;p11"/>
          <p:cNvSpPr txBox="1">
            <a:spLocks noGrp="1"/>
          </p:cNvSpPr>
          <p:nvPr>
            <p:ph type="subTitle" idx="1"/>
          </p:nvPr>
        </p:nvSpPr>
        <p:spPr>
          <a:xfrm>
            <a:off x="1284000" y="2816250"/>
            <a:ext cx="6576000" cy="3744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50" name="Google Shape;50;p11" title="tech.png"/>
          <p:cNvPicPr preferRelativeResize="0"/>
          <p:nvPr/>
        </p:nvPicPr>
        <p:blipFill rotWithShape="1">
          <a:blip r:embed="rId2">
            <a:alphaModFix amt="56000"/>
          </a:blip>
          <a:srcRect l="16170" r="18704"/>
          <a:stretch/>
        </p:blipFill>
        <p:spPr>
          <a:xfrm>
            <a:off x="5048950" y="-297825"/>
            <a:ext cx="7337952" cy="57391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1pPr>
            <a:lvl2pPr lvl="1"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2pPr>
            <a:lvl3pPr lvl="2"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3pPr>
            <a:lvl4pPr lvl="3"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4pPr>
            <a:lvl5pPr lvl="4"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5pPr>
            <a:lvl6pPr lvl="5"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6pPr>
            <a:lvl7pPr lvl="6"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7pPr>
            <a:lvl8pPr lvl="7"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8pPr>
            <a:lvl9pPr lvl="8" rtl="0">
              <a:lnSpc>
                <a:spcPct val="85000"/>
              </a:lnSpc>
              <a:spcBef>
                <a:spcPts val="0"/>
              </a:spcBef>
              <a:spcAft>
                <a:spcPts val="0"/>
              </a:spcAft>
              <a:buClr>
                <a:schemeClr val="dk1"/>
              </a:buClr>
              <a:buSzPts val="2600"/>
              <a:buFont typeface="Red Hat Mono"/>
              <a:buNone/>
              <a:defRPr sz="2600">
                <a:solidFill>
                  <a:schemeClr val="dk1"/>
                </a:solidFill>
                <a:latin typeface="Red Hat Mono"/>
                <a:ea typeface="Red Hat Mono"/>
                <a:cs typeface="Red Hat Mono"/>
                <a:sym typeface="Red Hat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00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3" r:id="rId14"/>
    <p:sldLayoutId id="2147483664" r:id="rId15"/>
    <p:sldLayoutId id="2147483665" r:id="rId16"/>
    <p:sldLayoutId id="2147483667" r:id="rId17"/>
    <p:sldLayoutId id="2147483668"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ssoudasadi/DevFestArmenia2025"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9.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27"/>
          <p:cNvSpPr txBox="1">
            <a:spLocks noGrp="1"/>
          </p:cNvSpPr>
          <p:nvPr>
            <p:ph type="ctrTitle"/>
          </p:nvPr>
        </p:nvSpPr>
        <p:spPr>
          <a:xfrm>
            <a:off x="1102883" y="2511936"/>
            <a:ext cx="6938234" cy="378426"/>
          </a:xfrm>
          <a:prstGeom prst="rect">
            <a:avLst/>
          </a:prstGeom>
        </p:spPr>
        <p:txBody>
          <a:bodyPr spcFirstLastPara="1" wrap="square" lIns="91425" tIns="91425" rIns="91425" bIns="91425" anchor="ctr" anchorCtr="0">
            <a:noAutofit/>
          </a:bodyPr>
          <a:lstStyle/>
          <a:p>
            <a:pPr algn="ctr"/>
            <a:r>
              <a:rPr lang="en-GB" sz="2400" b="1" dirty="0">
                <a:latin typeface="Darker Grotesque SemiBold" pitchFamily="2" charset="0"/>
              </a:rPr>
              <a:t>Architecture, Real-World Problems, and Practical Solutions</a:t>
            </a:r>
          </a:p>
        </p:txBody>
      </p:sp>
      <p:sp>
        <p:nvSpPr>
          <p:cNvPr id="138" name="Google Shape;138;p27"/>
          <p:cNvSpPr txBox="1">
            <a:spLocks noGrp="1"/>
          </p:cNvSpPr>
          <p:nvPr>
            <p:ph type="subTitle" idx="1"/>
          </p:nvPr>
        </p:nvSpPr>
        <p:spPr>
          <a:xfrm>
            <a:off x="74268" y="4260882"/>
            <a:ext cx="3727524" cy="6773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Darker Grotesque SemiBold" pitchFamily="2" charset="0"/>
              </a:rPr>
              <a:t>DevFest Armenia 2025</a:t>
            </a:r>
          </a:p>
          <a:p>
            <a:pPr marL="0" lvl="0" indent="0" algn="l" rtl="0">
              <a:spcBef>
                <a:spcPts val="0"/>
              </a:spcBef>
              <a:spcAft>
                <a:spcPts val="0"/>
              </a:spcAft>
              <a:buNone/>
            </a:pPr>
            <a:r>
              <a:rPr lang="en" dirty="0">
                <a:latin typeface="Darker Grotesque SemiBold" pitchFamily="2" charset="0"/>
              </a:rPr>
              <a:t>Massoud Asadi</a:t>
            </a:r>
            <a:endParaRPr dirty="0">
              <a:latin typeface="Darker Grotesque SemiBold" pitchFamily="2" charset="0"/>
            </a:endParaRPr>
          </a:p>
        </p:txBody>
      </p:sp>
      <p:pic>
        <p:nvPicPr>
          <p:cNvPr id="3" name="Picture 2">
            <a:extLst>
              <a:ext uri="{FF2B5EF4-FFF2-40B4-BE49-F238E27FC236}">
                <a16:creationId xmlns:a16="http://schemas.microsoft.com/office/drawing/2014/main" id="{EAC29945-D492-CF5D-0A7C-BB9B45803ED4}"/>
              </a:ext>
            </a:extLst>
          </p:cNvPr>
          <p:cNvPicPr>
            <a:picLocks noChangeAspect="1"/>
          </p:cNvPicPr>
          <p:nvPr/>
        </p:nvPicPr>
        <p:blipFill>
          <a:blip r:embed="rId3"/>
          <a:stretch>
            <a:fillRect/>
          </a:stretch>
        </p:blipFill>
        <p:spPr>
          <a:xfrm>
            <a:off x="7595511" y="3853092"/>
            <a:ext cx="1548489" cy="1290408"/>
          </a:xfrm>
          <a:prstGeom prst="rect">
            <a:avLst/>
          </a:prstGeom>
        </p:spPr>
      </p:pic>
      <p:grpSp>
        <p:nvGrpSpPr>
          <p:cNvPr id="9" name="Group 8">
            <a:extLst>
              <a:ext uri="{FF2B5EF4-FFF2-40B4-BE49-F238E27FC236}">
                <a16:creationId xmlns:a16="http://schemas.microsoft.com/office/drawing/2014/main" id="{B90F2313-D9DD-B8EE-18DD-3F35E6D72F81}"/>
              </a:ext>
            </a:extLst>
          </p:cNvPr>
          <p:cNvGrpSpPr/>
          <p:nvPr/>
        </p:nvGrpSpPr>
        <p:grpSpPr>
          <a:xfrm>
            <a:off x="2224121" y="914148"/>
            <a:ext cx="4695757" cy="1275824"/>
            <a:chOff x="1522162" y="570403"/>
            <a:chExt cx="4695757" cy="1275824"/>
          </a:xfrm>
        </p:grpSpPr>
        <p:sp>
          <p:nvSpPr>
            <p:cNvPr id="6" name="Google Shape;137;p27">
              <a:extLst>
                <a:ext uri="{FF2B5EF4-FFF2-40B4-BE49-F238E27FC236}">
                  <a16:creationId xmlns:a16="http://schemas.microsoft.com/office/drawing/2014/main" id="{7ADAD5B4-50C5-B2E4-E623-39971A7AE8DF}"/>
                </a:ext>
              </a:extLst>
            </p:cNvPr>
            <p:cNvSpPr txBox="1">
              <a:spLocks/>
            </p:cNvSpPr>
            <p:nvPr/>
          </p:nvSpPr>
          <p:spPr>
            <a:xfrm>
              <a:off x="3441782" y="767117"/>
              <a:ext cx="2776137" cy="104635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85000"/>
                </a:lnSpc>
                <a:spcBef>
                  <a:spcPts val="0"/>
                </a:spcBef>
                <a:spcAft>
                  <a:spcPts val="0"/>
                </a:spcAft>
                <a:buClr>
                  <a:srgbClr val="191919"/>
                </a:buClr>
                <a:buSzPts val="5200"/>
                <a:buFont typeface="Red Hat Mono"/>
                <a:buNone/>
                <a:defRPr sz="3400" b="0" i="0" u="none" strike="noStrike" cap="none">
                  <a:solidFill>
                    <a:schemeClr val="dk1"/>
                  </a:solidFill>
                  <a:latin typeface="Red Hat Mono"/>
                  <a:ea typeface="Red Hat Mono"/>
                  <a:cs typeface="Red Hat Mono"/>
                  <a:sym typeface="Red Hat Mono"/>
                </a:defRPr>
              </a:lvl1pPr>
              <a:lvl2pPr marR="0" lvl="1" algn="ctr" rtl="0">
                <a:lnSpc>
                  <a:spcPct val="85000"/>
                </a:lnSpc>
                <a:spcBef>
                  <a:spcPts val="0"/>
                </a:spcBef>
                <a:spcAft>
                  <a:spcPts val="0"/>
                </a:spcAft>
                <a:buClr>
                  <a:srgbClr val="191919"/>
                </a:buClr>
                <a:buSzPts val="5200"/>
                <a:buFont typeface="Red Hat Mono"/>
                <a:buNone/>
                <a:defRPr sz="5200" b="0" i="0" u="none" strike="noStrike" cap="none">
                  <a:solidFill>
                    <a:srgbClr val="191919"/>
                  </a:solidFill>
                  <a:latin typeface="Red Hat Mono"/>
                  <a:ea typeface="Red Hat Mono"/>
                  <a:cs typeface="Red Hat Mono"/>
                  <a:sym typeface="Red Hat Mono"/>
                </a:defRPr>
              </a:lvl2pPr>
              <a:lvl3pPr marR="0" lvl="2" algn="ctr" rtl="0">
                <a:lnSpc>
                  <a:spcPct val="85000"/>
                </a:lnSpc>
                <a:spcBef>
                  <a:spcPts val="0"/>
                </a:spcBef>
                <a:spcAft>
                  <a:spcPts val="0"/>
                </a:spcAft>
                <a:buClr>
                  <a:srgbClr val="191919"/>
                </a:buClr>
                <a:buSzPts val="5200"/>
                <a:buFont typeface="Red Hat Mono"/>
                <a:buNone/>
                <a:defRPr sz="5200" b="0" i="0" u="none" strike="noStrike" cap="none">
                  <a:solidFill>
                    <a:srgbClr val="191919"/>
                  </a:solidFill>
                  <a:latin typeface="Red Hat Mono"/>
                  <a:ea typeface="Red Hat Mono"/>
                  <a:cs typeface="Red Hat Mono"/>
                  <a:sym typeface="Red Hat Mono"/>
                </a:defRPr>
              </a:lvl3pPr>
              <a:lvl4pPr marR="0" lvl="3" algn="ctr" rtl="0">
                <a:lnSpc>
                  <a:spcPct val="85000"/>
                </a:lnSpc>
                <a:spcBef>
                  <a:spcPts val="0"/>
                </a:spcBef>
                <a:spcAft>
                  <a:spcPts val="0"/>
                </a:spcAft>
                <a:buClr>
                  <a:srgbClr val="191919"/>
                </a:buClr>
                <a:buSzPts val="5200"/>
                <a:buFont typeface="Red Hat Mono"/>
                <a:buNone/>
                <a:defRPr sz="5200" b="0" i="0" u="none" strike="noStrike" cap="none">
                  <a:solidFill>
                    <a:srgbClr val="191919"/>
                  </a:solidFill>
                  <a:latin typeface="Red Hat Mono"/>
                  <a:ea typeface="Red Hat Mono"/>
                  <a:cs typeface="Red Hat Mono"/>
                  <a:sym typeface="Red Hat Mono"/>
                </a:defRPr>
              </a:lvl4pPr>
              <a:lvl5pPr marR="0" lvl="4" algn="ctr" rtl="0">
                <a:lnSpc>
                  <a:spcPct val="85000"/>
                </a:lnSpc>
                <a:spcBef>
                  <a:spcPts val="0"/>
                </a:spcBef>
                <a:spcAft>
                  <a:spcPts val="0"/>
                </a:spcAft>
                <a:buClr>
                  <a:srgbClr val="191919"/>
                </a:buClr>
                <a:buSzPts val="5200"/>
                <a:buFont typeface="Red Hat Mono"/>
                <a:buNone/>
                <a:defRPr sz="5200" b="0" i="0" u="none" strike="noStrike" cap="none">
                  <a:solidFill>
                    <a:srgbClr val="191919"/>
                  </a:solidFill>
                  <a:latin typeface="Red Hat Mono"/>
                  <a:ea typeface="Red Hat Mono"/>
                  <a:cs typeface="Red Hat Mono"/>
                  <a:sym typeface="Red Hat Mono"/>
                </a:defRPr>
              </a:lvl5pPr>
              <a:lvl6pPr marR="0" lvl="5" algn="ctr" rtl="0">
                <a:lnSpc>
                  <a:spcPct val="85000"/>
                </a:lnSpc>
                <a:spcBef>
                  <a:spcPts val="0"/>
                </a:spcBef>
                <a:spcAft>
                  <a:spcPts val="0"/>
                </a:spcAft>
                <a:buClr>
                  <a:srgbClr val="191919"/>
                </a:buClr>
                <a:buSzPts val="5200"/>
                <a:buFont typeface="Red Hat Mono"/>
                <a:buNone/>
                <a:defRPr sz="5200" b="0" i="0" u="none" strike="noStrike" cap="none">
                  <a:solidFill>
                    <a:srgbClr val="191919"/>
                  </a:solidFill>
                  <a:latin typeface="Red Hat Mono"/>
                  <a:ea typeface="Red Hat Mono"/>
                  <a:cs typeface="Red Hat Mono"/>
                  <a:sym typeface="Red Hat Mono"/>
                </a:defRPr>
              </a:lvl6pPr>
              <a:lvl7pPr marR="0" lvl="6" algn="ctr" rtl="0">
                <a:lnSpc>
                  <a:spcPct val="85000"/>
                </a:lnSpc>
                <a:spcBef>
                  <a:spcPts val="0"/>
                </a:spcBef>
                <a:spcAft>
                  <a:spcPts val="0"/>
                </a:spcAft>
                <a:buClr>
                  <a:srgbClr val="191919"/>
                </a:buClr>
                <a:buSzPts val="5200"/>
                <a:buFont typeface="Red Hat Mono"/>
                <a:buNone/>
                <a:defRPr sz="5200" b="0" i="0" u="none" strike="noStrike" cap="none">
                  <a:solidFill>
                    <a:srgbClr val="191919"/>
                  </a:solidFill>
                  <a:latin typeface="Red Hat Mono"/>
                  <a:ea typeface="Red Hat Mono"/>
                  <a:cs typeface="Red Hat Mono"/>
                  <a:sym typeface="Red Hat Mono"/>
                </a:defRPr>
              </a:lvl7pPr>
              <a:lvl8pPr marR="0" lvl="7" algn="ctr" rtl="0">
                <a:lnSpc>
                  <a:spcPct val="85000"/>
                </a:lnSpc>
                <a:spcBef>
                  <a:spcPts val="0"/>
                </a:spcBef>
                <a:spcAft>
                  <a:spcPts val="0"/>
                </a:spcAft>
                <a:buClr>
                  <a:srgbClr val="191919"/>
                </a:buClr>
                <a:buSzPts val="5200"/>
                <a:buFont typeface="Red Hat Mono"/>
                <a:buNone/>
                <a:defRPr sz="5200" b="0" i="0" u="none" strike="noStrike" cap="none">
                  <a:solidFill>
                    <a:srgbClr val="191919"/>
                  </a:solidFill>
                  <a:latin typeface="Red Hat Mono"/>
                  <a:ea typeface="Red Hat Mono"/>
                  <a:cs typeface="Red Hat Mono"/>
                  <a:sym typeface="Red Hat Mono"/>
                </a:defRPr>
              </a:lvl8pPr>
              <a:lvl9pPr marR="0" lvl="8" algn="ctr" rtl="0">
                <a:lnSpc>
                  <a:spcPct val="85000"/>
                </a:lnSpc>
                <a:spcBef>
                  <a:spcPts val="0"/>
                </a:spcBef>
                <a:spcAft>
                  <a:spcPts val="0"/>
                </a:spcAft>
                <a:buClr>
                  <a:srgbClr val="191919"/>
                </a:buClr>
                <a:buSzPts val="5200"/>
                <a:buFont typeface="Red Hat Mono"/>
                <a:buNone/>
                <a:defRPr sz="5200" b="0" i="0" u="none" strike="noStrike" cap="none">
                  <a:solidFill>
                    <a:srgbClr val="191919"/>
                  </a:solidFill>
                  <a:latin typeface="Red Hat Mono"/>
                  <a:ea typeface="Red Hat Mono"/>
                  <a:cs typeface="Red Hat Mono"/>
                  <a:sym typeface="Red Hat Mono"/>
                </a:defRPr>
              </a:lvl9pPr>
            </a:lstStyle>
            <a:p>
              <a:r>
                <a:rPr lang="en-GB" sz="8000" b="1" dirty="0">
                  <a:latin typeface="Darker Grotesque SemiBold" pitchFamily="2" charset="0"/>
                </a:rPr>
                <a:t>eBPF</a:t>
              </a:r>
            </a:p>
          </p:txBody>
        </p:sp>
        <p:pic>
          <p:nvPicPr>
            <p:cNvPr id="8" name="Picture 7">
              <a:extLst>
                <a:ext uri="{FF2B5EF4-FFF2-40B4-BE49-F238E27FC236}">
                  <a16:creationId xmlns:a16="http://schemas.microsoft.com/office/drawing/2014/main" id="{F8F72A4F-9FF4-C55D-2B33-8E86949706EB}"/>
                </a:ext>
              </a:extLst>
            </p:cNvPr>
            <p:cNvPicPr>
              <a:picLocks noChangeAspect="1"/>
            </p:cNvPicPr>
            <p:nvPr/>
          </p:nvPicPr>
          <p:blipFill>
            <a:blip r:embed="rId4"/>
            <a:stretch>
              <a:fillRect/>
            </a:stretch>
          </p:blipFill>
          <p:spPr>
            <a:xfrm>
              <a:off x="1522162" y="570403"/>
              <a:ext cx="2551648" cy="127582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06871E3A-1825-D248-4037-B7530CF2BEC3}"/>
            </a:ext>
          </a:extLst>
        </p:cNvPr>
        <p:cNvGrpSpPr/>
        <p:nvPr/>
      </p:nvGrpSpPr>
      <p:grpSpPr>
        <a:xfrm>
          <a:off x="0" y="0"/>
          <a:ext cx="0" cy="0"/>
          <a:chOff x="0" y="0"/>
          <a:chExt cx="0" cy="0"/>
        </a:xfrm>
      </p:grpSpPr>
      <p:sp>
        <p:nvSpPr>
          <p:cNvPr id="4" name="Google Shape;219;p32">
            <a:extLst>
              <a:ext uri="{FF2B5EF4-FFF2-40B4-BE49-F238E27FC236}">
                <a16:creationId xmlns:a16="http://schemas.microsoft.com/office/drawing/2014/main" id="{9604E8EA-EC9D-B1DC-5773-D1A65E70EAAB}"/>
              </a:ext>
            </a:extLst>
          </p:cNvPr>
          <p:cNvSpPr txBox="1">
            <a:spLocks noGrp="1"/>
          </p:cNvSpPr>
          <p:nvPr>
            <p:ph type="title"/>
          </p:nvPr>
        </p:nvSpPr>
        <p:spPr>
          <a:xfrm>
            <a:off x="3232297" y="328827"/>
            <a:ext cx="2679405" cy="507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latin typeface="Darker Grotesque SemiBold" pitchFamily="2" charset="0"/>
              </a:rPr>
              <a:t>Live demo overview</a:t>
            </a:r>
          </a:p>
        </p:txBody>
      </p:sp>
      <p:sp>
        <p:nvSpPr>
          <p:cNvPr id="2" name="Google Shape;220;p32">
            <a:extLst>
              <a:ext uri="{FF2B5EF4-FFF2-40B4-BE49-F238E27FC236}">
                <a16:creationId xmlns:a16="http://schemas.microsoft.com/office/drawing/2014/main" id="{6AFD4B70-B187-DE27-2D39-86C4F2C847D8}"/>
              </a:ext>
            </a:extLst>
          </p:cNvPr>
          <p:cNvSpPr txBox="1">
            <a:spLocks noGrp="1"/>
          </p:cNvSpPr>
          <p:nvPr>
            <p:ph type="subTitle" idx="1"/>
          </p:nvPr>
        </p:nvSpPr>
        <p:spPr>
          <a:xfrm>
            <a:off x="113414" y="1236524"/>
            <a:ext cx="8917172" cy="1256891"/>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Network Firewall program: </a:t>
            </a:r>
            <a:r>
              <a:rPr lang="en-GB" sz="2000" dirty="0">
                <a:latin typeface="Darker Grotesque" pitchFamily="2" charset="0"/>
              </a:rPr>
              <a:t>drop packets from specific IP.</a:t>
            </a:r>
          </a:p>
          <a:p>
            <a:pPr marL="342900" lvl="0" indent="-342900" algn="l" rtl="0">
              <a:spcBef>
                <a:spcPts val="0"/>
              </a:spcBef>
              <a:spcAft>
                <a:spcPts val="0"/>
              </a:spcAft>
              <a:buFont typeface="Arial" panose="020B0604020202020204" pitchFamily="34" charset="0"/>
              <a:buChar char="•"/>
            </a:pPr>
            <a:endParaRPr lang="en-GB" sz="2000" dirty="0">
              <a:latin typeface="Darker Grotesque" pitchFamily="2" charset="0"/>
            </a:endParaRPr>
          </a:p>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Process Monitor program: </a:t>
            </a:r>
            <a:r>
              <a:rPr lang="en-GB" sz="2000" dirty="0">
                <a:latin typeface="Darker Grotesque" pitchFamily="2" charset="0"/>
              </a:rPr>
              <a:t>monitor specific process.</a:t>
            </a:r>
            <a:endParaRPr sz="2000" dirty="0">
              <a:latin typeface="Darker Grotesque" pitchFamily="2" charset="0"/>
            </a:endParaRPr>
          </a:p>
        </p:txBody>
      </p:sp>
      <p:sp>
        <p:nvSpPr>
          <p:cNvPr id="3" name="TextBox 2">
            <a:extLst>
              <a:ext uri="{FF2B5EF4-FFF2-40B4-BE49-F238E27FC236}">
                <a16:creationId xmlns:a16="http://schemas.microsoft.com/office/drawing/2014/main" id="{C0132A26-F748-9B17-5F8A-31C2D406CFCD}"/>
              </a:ext>
            </a:extLst>
          </p:cNvPr>
          <p:cNvSpPr txBox="1"/>
          <p:nvPr/>
        </p:nvSpPr>
        <p:spPr>
          <a:xfrm>
            <a:off x="113414" y="3842082"/>
            <a:ext cx="5652509" cy="400110"/>
          </a:xfrm>
          <a:prstGeom prst="rect">
            <a:avLst/>
          </a:prstGeom>
          <a:noFill/>
        </p:spPr>
        <p:txBody>
          <a:bodyPr wrap="none" rtlCol="0">
            <a:spAutoFit/>
          </a:bodyPr>
          <a:lstStyle/>
          <a:p>
            <a:r>
              <a:rPr lang="en-US" sz="2000" dirty="0">
                <a:latin typeface="Darker Grotesque SemiBold" pitchFamily="2" charset="0"/>
                <a:hlinkClick r:id="rId3"/>
              </a:rPr>
              <a:t>https://github.com/massoudasadi/DevFestArmenia2025</a:t>
            </a:r>
            <a:endParaRPr lang="en-US" sz="2000" dirty="0">
              <a:latin typeface="Darker Grotesque SemiBold" pitchFamily="2" charset="0"/>
            </a:endParaRPr>
          </a:p>
        </p:txBody>
      </p:sp>
      <p:sp>
        <p:nvSpPr>
          <p:cNvPr id="5" name="TextBox 4">
            <a:extLst>
              <a:ext uri="{FF2B5EF4-FFF2-40B4-BE49-F238E27FC236}">
                <a16:creationId xmlns:a16="http://schemas.microsoft.com/office/drawing/2014/main" id="{E6D32D29-3CCF-B471-C621-957D6F8F26A6}"/>
              </a:ext>
            </a:extLst>
          </p:cNvPr>
          <p:cNvSpPr txBox="1"/>
          <p:nvPr/>
        </p:nvSpPr>
        <p:spPr>
          <a:xfrm>
            <a:off x="113414" y="3441972"/>
            <a:ext cx="3742660" cy="400110"/>
          </a:xfrm>
          <a:prstGeom prst="rect">
            <a:avLst/>
          </a:prstGeom>
          <a:noFill/>
        </p:spPr>
        <p:txBody>
          <a:bodyPr wrap="square" rtlCol="0">
            <a:spAutoFit/>
          </a:bodyPr>
          <a:lstStyle/>
          <a:p>
            <a:r>
              <a:rPr lang="en-US" sz="2000" dirty="0">
                <a:latin typeface="Darker Grotesque SemiBold" pitchFamily="2" charset="0"/>
              </a:rPr>
              <a:t>Link to slides and codes:</a:t>
            </a:r>
          </a:p>
        </p:txBody>
      </p:sp>
      <p:pic>
        <p:nvPicPr>
          <p:cNvPr id="7" name="Picture 6">
            <a:extLst>
              <a:ext uri="{FF2B5EF4-FFF2-40B4-BE49-F238E27FC236}">
                <a16:creationId xmlns:a16="http://schemas.microsoft.com/office/drawing/2014/main" id="{7E07D079-E36F-DBCB-D8FA-AD06B8DA2A98}"/>
              </a:ext>
            </a:extLst>
          </p:cNvPr>
          <p:cNvPicPr>
            <a:picLocks noChangeAspect="1"/>
          </p:cNvPicPr>
          <p:nvPr/>
        </p:nvPicPr>
        <p:blipFill>
          <a:blip r:embed="rId4"/>
          <a:srcRect/>
          <a:stretch/>
        </p:blipFill>
        <p:spPr>
          <a:xfrm>
            <a:off x="6154156" y="2269855"/>
            <a:ext cx="2744344" cy="2744344"/>
          </a:xfrm>
          <a:prstGeom prst="rect">
            <a:avLst/>
          </a:prstGeom>
        </p:spPr>
      </p:pic>
    </p:spTree>
    <p:extLst>
      <p:ext uri="{BB962C8B-B14F-4D97-AF65-F5344CB8AC3E}">
        <p14:creationId xmlns:p14="http://schemas.microsoft.com/office/powerpoint/2010/main" val="3138809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4" name="Google Shape;219;p32">
            <a:extLst>
              <a:ext uri="{FF2B5EF4-FFF2-40B4-BE49-F238E27FC236}">
                <a16:creationId xmlns:a16="http://schemas.microsoft.com/office/drawing/2014/main" id="{86016490-4A24-FF6C-B764-2F8FD5CDEDBB}"/>
              </a:ext>
            </a:extLst>
          </p:cNvPr>
          <p:cNvSpPr txBox="1">
            <a:spLocks noGrp="1"/>
          </p:cNvSpPr>
          <p:nvPr>
            <p:ph type="title"/>
          </p:nvPr>
        </p:nvSpPr>
        <p:spPr>
          <a:xfrm>
            <a:off x="4109402" y="313905"/>
            <a:ext cx="925195" cy="507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latin typeface="Darker Grotesque SemiBold" pitchFamily="2" charset="0"/>
              </a:rPr>
              <a:t>Demo</a:t>
            </a:r>
          </a:p>
        </p:txBody>
      </p:sp>
      <p:pic>
        <p:nvPicPr>
          <p:cNvPr id="13" name="Untitled video - Made with Clipchamp">
            <a:hlinkClick r:id="" action="ppaction://media"/>
            <a:extLst>
              <a:ext uri="{FF2B5EF4-FFF2-40B4-BE49-F238E27FC236}">
                <a16:creationId xmlns:a16="http://schemas.microsoft.com/office/drawing/2014/main" id="{645534A3-BA9A-C298-9578-CF2BC6D14AB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2806"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4">
          <a:extLst>
            <a:ext uri="{FF2B5EF4-FFF2-40B4-BE49-F238E27FC236}">
              <a16:creationId xmlns:a16="http://schemas.microsoft.com/office/drawing/2014/main" id="{4A3FD871-38A1-071D-1BD8-8E46D67F7AE6}"/>
            </a:ext>
          </a:extLst>
        </p:cNvPr>
        <p:cNvGrpSpPr/>
        <p:nvPr/>
      </p:nvGrpSpPr>
      <p:grpSpPr>
        <a:xfrm>
          <a:off x="0" y="0"/>
          <a:ext cx="0" cy="0"/>
          <a:chOff x="0" y="0"/>
          <a:chExt cx="0" cy="0"/>
        </a:xfrm>
      </p:grpSpPr>
      <p:sp>
        <p:nvSpPr>
          <p:cNvPr id="4" name="Google Shape;219;p32">
            <a:extLst>
              <a:ext uri="{FF2B5EF4-FFF2-40B4-BE49-F238E27FC236}">
                <a16:creationId xmlns:a16="http://schemas.microsoft.com/office/drawing/2014/main" id="{D9AE75D7-2B2F-90DC-DFC8-D9FC8F896C14}"/>
              </a:ext>
            </a:extLst>
          </p:cNvPr>
          <p:cNvSpPr txBox="1">
            <a:spLocks noGrp="1"/>
          </p:cNvSpPr>
          <p:nvPr>
            <p:ph type="title"/>
          </p:nvPr>
        </p:nvSpPr>
        <p:spPr>
          <a:xfrm>
            <a:off x="4109402" y="313905"/>
            <a:ext cx="925195" cy="507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latin typeface="Darker Grotesque SemiBold" pitchFamily="2" charset="0"/>
              </a:rPr>
              <a:t>Demo</a:t>
            </a:r>
          </a:p>
        </p:txBody>
      </p:sp>
      <p:pic>
        <p:nvPicPr>
          <p:cNvPr id="2" name="Untitled video - Made with Clipchamp (1)">
            <a:hlinkClick r:id="" action="ppaction://media"/>
            <a:extLst>
              <a:ext uri="{FF2B5EF4-FFF2-40B4-BE49-F238E27FC236}">
                <a16:creationId xmlns:a16="http://schemas.microsoft.com/office/drawing/2014/main" id="{9FEE3265-ECC5-4F80-2CEB-440F5B6CA5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0"/>
            <a:ext cx="9144000" cy="5143500"/>
          </a:xfrm>
          <a:prstGeom prst="rect">
            <a:avLst/>
          </a:prstGeom>
        </p:spPr>
      </p:pic>
    </p:spTree>
    <p:extLst>
      <p:ext uri="{BB962C8B-B14F-4D97-AF65-F5344CB8AC3E}">
        <p14:creationId xmlns:p14="http://schemas.microsoft.com/office/powerpoint/2010/main" val="3335432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4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16" name="Google Shape;219;p32">
            <a:extLst>
              <a:ext uri="{FF2B5EF4-FFF2-40B4-BE49-F238E27FC236}">
                <a16:creationId xmlns:a16="http://schemas.microsoft.com/office/drawing/2014/main" id="{5FE6DF0E-8BD7-EB52-8C39-984E02B6916D}"/>
              </a:ext>
            </a:extLst>
          </p:cNvPr>
          <p:cNvSpPr txBox="1">
            <a:spLocks noGrp="1"/>
          </p:cNvSpPr>
          <p:nvPr>
            <p:ph type="title"/>
          </p:nvPr>
        </p:nvSpPr>
        <p:spPr>
          <a:xfrm>
            <a:off x="3386387" y="374146"/>
            <a:ext cx="2371223" cy="507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latin typeface="Darker Grotesque SemiBold" pitchFamily="2" charset="0"/>
              </a:rPr>
              <a:t>Google use cases</a:t>
            </a:r>
          </a:p>
        </p:txBody>
      </p:sp>
      <p:sp>
        <p:nvSpPr>
          <p:cNvPr id="17" name="Google Shape;220;p32">
            <a:extLst>
              <a:ext uri="{FF2B5EF4-FFF2-40B4-BE49-F238E27FC236}">
                <a16:creationId xmlns:a16="http://schemas.microsoft.com/office/drawing/2014/main" id="{75EC9518-1108-83B8-5311-EFD812006E08}"/>
              </a:ext>
            </a:extLst>
          </p:cNvPr>
          <p:cNvSpPr txBox="1">
            <a:spLocks noGrp="1"/>
          </p:cNvSpPr>
          <p:nvPr>
            <p:ph type="subTitle" idx="1"/>
          </p:nvPr>
        </p:nvSpPr>
        <p:spPr>
          <a:xfrm>
            <a:off x="113412" y="1268817"/>
            <a:ext cx="8917172" cy="2736113"/>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GKE (Google Kubernetes Engine): </a:t>
            </a:r>
            <a:r>
              <a:rPr lang="en-GB" sz="2000" dirty="0">
                <a:latin typeface="Darker Grotesque" pitchFamily="2" charset="0"/>
              </a:rPr>
              <a:t>Uses eBPF to replace </a:t>
            </a:r>
            <a:r>
              <a:rPr lang="en-GB" sz="1600" dirty="0">
                <a:solidFill>
                  <a:schemeClr val="tx2">
                    <a:lumMod val="75000"/>
                    <a:lumOff val="25000"/>
                  </a:schemeClr>
                </a:solidFill>
                <a:latin typeface="Darker Grotesque" pitchFamily="2" charset="0"/>
              </a:rPr>
              <a:t>iptables</a:t>
            </a:r>
            <a:r>
              <a:rPr lang="en-GB" sz="2000" dirty="0">
                <a:latin typeface="Darker Grotesque" pitchFamily="2" charset="0"/>
              </a:rPr>
              <a:t>. This makes networking for thousands of containers much faster and more secure.</a:t>
            </a:r>
          </a:p>
          <a:p>
            <a:pPr marL="342900" lvl="0" indent="-342900" algn="l" rtl="0">
              <a:spcBef>
                <a:spcPts val="0"/>
              </a:spcBef>
              <a:spcAft>
                <a:spcPts val="0"/>
              </a:spcAft>
              <a:buFont typeface="Arial" panose="020B0604020202020204" pitchFamily="34" charset="0"/>
              <a:buChar char="•"/>
            </a:pPr>
            <a:endParaRPr lang="en-GB" sz="2000" dirty="0">
              <a:latin typeface="Darker Grotesque" pitchFamily="2" charset="0"/>
            </a:endParaRPr>
          </a:p>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gVisor: </a:t>
            </a:r>
            <a:r>
              <a:rPr lang="en-GB" sz="2000" dirty="0">
                <a:latin typeface="Darker Grotesque" pitchFamily="2" charset="0"/>
              </a:rPr>
              <a:t>Google’s container runtime uses eBPF to intercept system calls and ensure a container isn't trying to "escape" into the host system.</a:t>
            </a:r>
          </a:p>
          <a:p>
            <a:pPr marL="342900" lvl="0" indent="-342900" algn="l" rtl="0">
              <a:spcBef>
                <a:spcPts val="0"/>
              </a:spcBef>
              <a:spcAft>
                <a:spcPts val="0"/>
              </a:spcAft>
              <a:buFont typeface="Arial" panose="020B0604020202020204" pitchFamily="34" charset="0"/>
              <a:buChar char="•"/>
            </a:pPr>
            <a:endParaRPr lang="en-GB" sz="2000" dirty="0">
              <a:latin typeface="Darker Grotesque" pitchFamily="2" charset="0"/>
            </a:endParaRPr>
          </a:p>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Android: </a:t>
            </a:r>
            <a:r>
              <a:rPr lang="en-GB" sz="2000" dirty="0">
                <a:latin typeface="Darker Grotesque" pitchFamily="2" charset="0"/>
              </a:rPr>
              <a:t>eBPF is used in Android to monitor per-app data usage and manage battery life by tracking which apps are waking up the CPU.</a:t>
            </a:r>
            <a:endParaRPr sz="2000" dirty="0">
              <a:latin typeface="Darker Grotesque" pitchFamily="2"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8" name="Google Shape;219;p32">
            <a:extLst>
              <a:ext uri="{FF2B5EF4-FFF2-40B4-BE49-F238E27FC236}">
                <a16:creationId xmlns:a16="http://schemas.microsoft.com/office/drawing/2014/main" id="{FDA06001-71D7-0C32-10D9-97057605EC83}"/>
              </a:ext>
            </a:extLst>
          </p:cNvPr>
          <p:cNvSpPr txBox="1">
            <a:spLocks noGrp="1"/>
          </p:cNvSpPr>
          <p:nvPr>
            <p:ph type="title"/>
          </p:nvPr>
        </p:nvSpPr>
        <p:spPr>
          <a:xfrm>
            <a:off x="2108828" y="394928"/>
            <a:ext cx="4926340" cy="507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600" dirty="0">
                <a:latin typeface="Darker Grotesque SemiBold" pitchFamily="2" charset="0"/>
              </a:rPr>
              <a:t>How to use eBPF in your own projects</a:t>
            </a:r>
          </a:p>
        </p:txBody>
      </p:sp>
      <p:sp>
        <p:nvSpPr>
          <p:cNvPr id="29" name="Google Shape;220;p32">
            <a:extLst>
              <a:ext uri="{FF2B5EF4-FFF2-40B4-BE49-F238E27FC236}">
                <a16:creationId xmlns:a16="http://schemas.microsoft.com/office/drawing/2014/main" id="{57AE2E33-8CA2-41BD-C596-FB37CF61D9FA}"/>
              </a:ext>
            </a:extLst>
          </p:cNvPr>
          <p:cNvSpPr txBox="1">
            <a:spLocks noGrp="1"/>
          </p:cNvSpPr>
          <p:nvPr>
            <p:ph type="subTitle" idx="1"/>
          </p:nvPr>
        </p:nvSpPr>
        <p:spPr>
          <a:xfrm>
            <a:off x="113412" y="1130272"/>
            <a:ext cx="8917172" cy="3874683"/>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If you are a Python developer, use BCC. </a:t>
            </a:r>
            <a:r>
              <a:rPr lang="en-GB" sz="2000" dirty="0">
                <a:latin typeface="Darker Grotesque" pitchFamily="2" charset="0"/>
              </a:rPr>
              <a:t>BCC allows you to embed your kernel code as a string inside a Python script. It handles the heavy lifting—the compilation and the loading—automatically. It is the fastest way to build a custom monitoring agent or a security scanner.</a:t>
            </a:r>
          </a:p>
          <a:p>
            <a:pPr marL="342900" lvl="0" indent="-342900" algn="l" rtl="0">
              <a:spcBef>
                <a:spcPts val="0"/>
              </a:spcBef>
              <a:spcAft>
                <a:spcPts val="0"/>
              </a:spcAft>
              <a:buFont typeface="Arial" panose="020B0604020202020204" pitchFamily="34" charset="0"/>
              <a:buChar char="•"/>
            </a:pPr>
            <a:endParaRPr lang="en-GB" sz="2000" dirty="0">
              <a:latin typeface="Darker Grotesque" pitchFamily="2" charset="0"/>
            </a:endParaRPr>
          </a:p>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If you are a Rust developer, look at Aya. </a:t>
            </a:r>
            <a:r>
              <a:rPr lang="en-GB" sz="2000" dirty="0">
                <a:latin typeface="Darker Grotesque" pitchFamily="2" charset="0"/>
              </a:rPr>
              <a:t>This is a game-changer. Historically, the 'kernel side' was always C. Aya is the first native-Rust library that allows you to write the kernel program and the user-space app entirely in Rust. This means you get Rust's memory safety guarantees and its powerful tooling (Cargo) for the entire project. It even lets you share code between your app and the kernel.</a:t>
            </a:r>
          </a:p>
          <a:p>
            <a:pPr marL="342900" lvl="0" indent="-342900" algn="l" rtl="0">
              <a:spcBef>
                <a:spcPts val="0"/>
              </a:spcBef>
              <a:spcAft>
                <a:spcPts val="0"/>
              </a:spcAft>
              <a:buFont typeface="Arial" panose="020B0604020202020204" pitchFamily="34" charset="0"/>
              <a:buChar char="•"/>
            </a:pPr>
            <a:endParaRPr lang="en-GB" sz="2000" dirty="0">
              <a:latin typeface="Darker Grotesque" pitchFamily="2" charset="0"/>
            </a:endParaRPr>
          </a:p>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If you are in the Go ecosystem, </a:t>
            </a:r>
            <a:r>
              <a:rPr lang="en-GB" sz="2000" dirty="0">
                <a:latin typeface="Darker Grotesque" pitchFamily="2" charset="0"/>
              </a:rPr>
              <a:t>the</a:t>
            </a:r>
            <a:r>
              <a:rPr lang="en-GB" sz="2000" dirty="0">
                <a:latin typeface="Darker Grotesque SemiBold" pitchFamily="2" charset="0"/>
              </a:rPr>
              <a:t> Cilium/eBPF library </a:t>
            </a:r>
            <a:r>
              <a:rPr lang="en-GB" sz="2000" dirty="0">
                <a:latin typeface="Darker Grotesque" pitchFamily="2" charset="0"/>
              </a:rPr>
              <a:t>is the industry standard. It’s what powers some of the largest Kubernetes networking projects in the world.</a:t>
            </a:r>
            <a:endParaRPr sz="2000" dirty="0">
              <a:latin typeface="Darker Grotesque" pitchFamily="2"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10" name="Google Shape;219;p32">
            <a:extLst>
              <a:ext uri="{FF2B5EF4-FFF2-40B4-BE49-F238E27FC236}">
                <a16:creationId xmlns:a16="http://schemas.microsoft.com/office/drawing/2014/main" id="{338B7C0B-0EF5-744F-8434-FF20C74F5506}"/>
              </a:ext>
            </a:extLst>
          </p:cNvPr>
          <p:cNvSpPr txBox="1">
            <a:spLocks noGrp="1"/>
          </p:cNvSpPr>
          <p:nvPr>
            <p:ph type="title"/>
          </p:nvPr>
        </p:nvSpPr>
        <p:spPr>
          <a:xfrm>
            <a:off x="3539762" y="380751"/>
            <a:ext cx="2064472" cy="507587"/>
          </a:xfrm>
          <a:prstGeom prst="rect">
            <a:avLst/>
          </a:prstGeom>
        </p:spPr>
        <p:txBody>
          <a:bodyPr spcFirstLastPara="1" wrap="square" lIns="91425" tIns="91425" rIns="91425" bIns="91425" anchor="t" anchorCtr="0">
            <a:noAutofit/>
          </a:bodyPr>
          <a:lstStyle/>
          <a:p>
            <a:r>
              <a:rPr lang="en-GB" sz="2600" dirty="0">
                <a:latin typeface="Darker Grotesque SemiBold" pitchFamily="2" charset="0"/>
              </a:rPr>
              <a:t>Key takeaways</a:t>
            </a:r>
          </a:p>
        </p:txBody>
      </p:sp>
      <p:sp>
        <p:nvSpPr>
          <p:cNvPr id="11" name="Google Shape;220;p32">
            <a:extLst>
              <a:ext uri="{FF2B5EF4-FFF2-40B4-BE49-F238E27FC236}">
                <a16:creationId xmlns:a16="http://schemas.microsoft.com/office/drawing/2014/main" id="{1C7A6C96-F0B6-E9A8-067C-D598352F42AE}"/>
              </a:ext>
            </a:extLst>
          </p:cNvPr>
          <p:cNvSpPr txBox="1">
            <a:spLocks/>
          </p:cNvSpPr>
          <p:nvPr/>
        </p:nvSpPr>
        <p:spPr>
          <a:xfrm>
            <a:off x="113412" y="1268818"/>
            <a:ext cx="8917172" cy="2594346"/>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342900" indent="-342900">
              <a:buFont typeface="Arial" panose="020B0604020202020204" pitchFamily="34" charset="0"/>
              <a:buChar char="•"/>
            </a:pPr>
            <a:r>
              <a:rPr lang="en-GB" sz="2000" dirty="0">
                <a:latin typeface="Darker Grotesque SemiBold" pitchFamily="2" charset="0"/>
              </a:rPr>
              <a:t>Speed: </a:t>
            </a:r>
            <a:r>
              <a:rPr lang="en-GB" sz="2000" dirty="0">
                <a:latin typeface="Darker Grotesque" pitchFamily="2" charset="0"/>
              </a:rPr>
              <a:t>No more context-switching overhead.</a:t>
            </a:r>
          </a:p>
          <a:p>
            <a:pPr marL="342900" indent="-342900">
              <a:buFont typeface="Arial" panose="020B0604020202020204" pitchFamily="34" charset="0"/>
              <a:buChar char="•"/>
            </a:pPr>
            <a:endParaRPr lang="en-GB" sz="2000" dirty="0">
              <a:latin typeface="Darker Grotesque" pitchFamily="2" charset="0"/>
            </a:endParaRPr>
          </a:p>
          <a:p>
            <a:pPr marL="342900" indent="-342900">
              <a:buFont typeface="Arial" panose="020B0604020202020204" pitchFamily="34" charset="0"/>
              <a:buChar char="•"/>
            </a:pPr>
            <a:r>
              <a:rPr lang="en-GB" sz="2000" dirty="0">
                <a:latin typeface="Darker Grotesque SemiBold" pitchFamily="2" charset="0"/>
              </a:rPr>
              <a:t>Safety: </a:t>
            </a:r>
            <a:r>
              <a:rPr lang="en-GB" sz="2000" dirty="0">
                <a:latin typeface="Darker Grotesque" pitchFamily="2" charset="0"/>
              </a:rPr>
              <a:t>The Verifier makes it impossible to crash the kernel.</a:t>
            </a:r>
          </a:p>
          <a:p>
            <a:pPr marL="342900" indent="-342900">
              <a:buFont typeface="Arial" panose="020B0604020202020204" pitchFamily="34" charset="0"/>
              <a:buChar char="•"/>
            </a:pPr>
            <a:endParaRPr lang="en-GB" sz="2000" dirty="0">
              <a:latin typeface="Darker Grotesque" pitchFamily="2" charset="0"/>
            </a:endParaRPr>
          </a:p>
          <a:p>
            <a:pPr marL="342900" indent="-342900">
              <a:buFont typeface="Arial" panose="020B0604020202020204" pitchFamily="34" charset="0"/>
              <a:buChar char="•"/>
            </a:pPr>
            <a:r>
              <a:rPr lang="en-GB" sz="2000" dirty="0">
                <a:latin typeface="Darker Grotesque SemiBold" pitchFamily="2" charset="0"/>
              </a:rPr>
              <a:t>Visibility: </a:t>
            </a:r>
            <a:r>
              <a:rPr lang="en-GB" sz="2000" dirty="0">
                <a:latin typeface="Darker Grotesque" pitchFamily="2" charset="0"/>
              </a:rPr>
              <a:t>You can see everything happening in the system with zero "blind spots."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6">
          <a:extLst>
            <a:ext uri="{FF2B5EF4-FFF2-40B4-BE49-F238E27FC236}">
              <a16:creationId xmlns:a16="http://schemas.microsoft.com/office/drawing/2014/main" id="{ED11C9FE-E7A9-F9C0-0B37-1801A2BF99C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33F528C0-CC24-217C-E557-F402E3354DEB}"/>
              </a:ext>
            </a:extLst>
          </p:cNvPr>
          <p:cNvPicPr>
            <a:picLocks noChangeAspect="1"/>
          </p:cNvPicPr>
          <p:nvPr/>
        </p:nvPicPr>
        <p:blipFill>
          <a:blip r:embed="rId3"/>
          <a:stretch>
            <a:fillRect/>
          </a:stretch>
        </p:blipFill>
        <p:spPr>
          <a:xfrm>
            <a:off x="7595511" y="3853092"/>
            <a:ext cx="1548489" cy="1290408"/>
          </a:xfrm>
          <a:prstGeom prst="rect">
            <a:avLst/>
          </a:prstGeom>
        </p:spPr>
      </p:pic>
      <p:pic>
        <p:nvPicPr>
          <p:cNvPr id="8" name="Picture 7">
            <a:extLst>
              <a:ext uri="{FF2B5EF4-FFF2-40B4-BE49-F238E27FC236}">
                <a16:creationId xmlns:a16="http://schemas.microsoft.com/office/drawing/2014/main" id="{3C15B490-9E4B-32C3-F5CB-437EB4314761}"/>
              </a:ext>
            </a:extLst>
          </p:cNvPr>
          <p:cNvPicPr>
            <a:picLocks noChangeAspect="1"/>
          </p:cNvPicPr>
          <p:nvPr/>
        </p:nvPicPr>
        <p:blipFill>
          <a:blip r:embed="rId4"/>
          <a:stretch>
            <a:fillRect/>
          </a:stretch>
        </p:blipFill>
        <p:spPr>
          <a:xfrm>
            <a:off x="2988691" y="1065669"/>
            <a:ext cx="3166616" cy="3272170"/>
          </a:xfrm>
          <a:prstGeom prst="rect">
            <a:avLst/>
          </a:prstGeom>
        </p:spPr>
      </p:pic>
      <p:sp>
        <p:nvSpPr>
          <p:cNvPr id="9" name="TextBox 8">
            <a:extLst>
              <a:ext uri="{FF2B5EF4-FFF2-40B4-BE49-F238E27FC236}">
                <a16:creationId xmlns:a16="http://schemas.microsoft.com/office/drawing/2014/main" id="{77C2A396-96E5-ACB6-B9FD-3BBDEA947619}"/>
              </a:ext>
            </a:extLst>
          </p:cNvPr>
          <p:cNvSpPr txBox="1"/>
          <p:nvPr/>
        </p:nvSpPr>
        <p:spPr>
          <a:xfrm>
            <a:off x="564438" y="1065669"/>
            <a:ext cx="1465466" cy="492443"/>
          </a:xfrm>
          <a:prstGeom prst="rect">
            <a:avLst/>
          </a:prstGeom>
          <a:noFill/>
        </p:spPr>
        <p:txBody>
          <a:bodyPr wrap="none" rtlCol="0">
            <a:spAutoFit/>
          </a:bodyPr>
          <a:lstStyle/>
          <a:p>
            <a:r>
              <a:rPr lang="en-US" sz="2600" dirty="0">
                <a:latin typeface="Darker Grotesque SemiBold" pitchFamily="2" charset="0"/>
              </a:rPr>
              <a:t>Thank You</a:t>
            </a:r>
          </a:p>
        </p:txBody>
      </p:sp>
      <p:sp>
        <p:nvSpPr>
          <p:cNvPr id="12" name="TextBox 11">
            <a:extLst>
              <a:ext uri="{FF2B5EF4-FFF2-40B4-BE49-F238E27FC236}">
                <a16:creationId xmlns:a16="http://schemas.microsoft.com/office/drawing/2014/main" id="{20CD707D-465A-4BB0-30CA-5E19514489BE}"/>
              </a:ext>
            </a:extLst>
          </p:cNvPr>
          <p:cNvSpPr txBox="1"/>
          <p:nvPr/>
        </p:nvSpPr>
        <p:spPr>
          <a:xfrm>
            <a:off x="4166647" y="200346"/>
            <a:ext cx="810705" cy="492443"/>
          </a:xfrm>
          <a:prstGeom prst="rect">
            <a:avLst/>
          </a:prstGeom>
          <a:noFill/>
        </p:spPr>
        <p:txBody>
          <a:bodyPr wrap="square" rtlCol="0">
            <a:spAutoFit/>
          </a:bodyPr>
          <a:lstStyle/>
          <a:p>
            <a:r>
              <a:rPr lang="en-US" sz="2600" dirty="0">
                <a:latin typeface="Darker Grotesque SemiBold" pitchFamily="2" charset="0"/>
              </a:rPr>
              <a:t>Q&amp;A</a:t>
            </a:r>
          </a:p>
        </p:txBody>
      </p:sp>
      <p:sp>
        <p:nvSpPr>
          <p:cNvPr id="13" name="Google Shape;138;p27">
            <a:extLst>
              <a:ext uri="{FF2B5EF4-FFF2-40B4-BE49-F238E27FC236}">
                <a16:creationId xmlns:a16="http://schemas.microsoft.com/office/drawing/2014/main" id="{E6A70461-5E3E-6326-CFEF-1CCFEC0D15FA}"/>
              </a:ext>
            </a:extLst>
          </p:cNvPr>
          <p:cNvSpPr txBox="1">
            <a:spLocks noGrp="1"/>
          </p:cNvSpPr>
          <p:nvPr>
            <p:ph type="subTitle" idx="1"/>
          </p:nvPr>
        </p:nvSpPr>
        <p:spPr>
          <a:xfrm>
            <a:off x="108232" y="4410123"/>
            <a:ext cx="3727524" cy="6773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dirty="0">
                <a:latin typeface="Darker Grotesque SemiBold" pitchFamily="2" charset="0"/>
              </a:rPr>
              <a:t>DevFest Armenia 2025</a:t>
            </a:r>
          </a:p>
          <a:p>
            <a:pPr marL="0" lvl="0" indent="0" algn="l" rtl="0">
              <a:spcBef>
                <a:spcPts val="0"/>
              </a:spcBef>
              <a:spcAft>
                <a:spcPts val="0"/>
              </a:spcAft>
              <a:buNone/>
            </a:pPr>
            <a:r>
              <a:rPr lang="en" sz="1500" dirty="0">
                <a:latin typeface="Darker Grotesque SemiBold" pitchFamily="2" charset="0"/>
              </a:rPr>
              <a:t>Massoud Asadi</a:t>
            </a:r>
            <a:endParaRPr sz="1500" dirty="0">
              <a:latin typeface="Darker Grotesque SemiBold" pitchFamily="2" charset="0"/>
            </a:endParaRPr>
          </a:p>
        </p:txBody>
      </p:sp>
      <p:sp>
        <p:nvSpPr>
          <p:cNvPr id="14" name="Google Shape;138;p27">
            <a:extLst>
              <a:ext uri="{FF2B5EF4-FFF2-40B4-BE49-F238E27FC236}">
                <a16:creationId xmlns:a16="http://schemas.microsoft.com/office/drawing/2014/main" id="{9195CE97-A09C-7FA5-D215-F16B828AA7E7}"/>
              </a:ext>
            </a:extLst>
          </p:cNvPr>
          <p:cNvSpPr txBox="1">
            <a:spLocks/>
          </p:cNvSpPr>
          <p:nvPr/>
        </p:nvSpPr>
        <p:spPr>
          <a:xfrm>
            <a:off x="256174" y="1558112"/>
            <a:ext cx="2253124" cy="4924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Archivo"/>
              <a:buNone/>
              <a:defRPr sz="12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en-US" sz="1500" dirty="0">
                <a:latin typeface="Darker Grotesque SemiBold" pitchFamily="2" charset="0"/>
              </a:rPr>
              <a:t>Massoud.asadi@hotmail.com</a:t>
            </a:r>
          </a:p>
        </p:txBody>
      </p:sp>
    </p:spTree>
    <p:extLst>
      <p:ext uri="{BB962C8B-B14F-4D97-AF65-F5344CB8AC3E}">
        <p14:creationId xmlns:p14="http://schemas.microsoft.com/office/powerpoint/2010/main" val="3164507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3" name="Title 2">
            <a:extLst>
              <a:ext uri="{FF2B5EF4-FFF2-40B4-BE49-F238E27FC236}">
                <a16:creationId xmlns:a16="http://schemas.microsoft.com/office/drawing/2014/main" id="{21B4BD62-50E9-331F-917A-A29660DAA48D}"/>
              </a:ext>
            </a:extLst>
          </p:cNvPr>
          <p:cNvSpPr>
            <a:spLocks noGrp="1"/>
          </p:cNvSpPr>
          <p:nvPr>
            <p:ph type="title"/>
          </p:nvPr>
        </p:nvSpPr>
        <p:spPr/>
        <p:txBody>
          <a:bodyPr/>
          <a:lstStyle/>
          <a:p>
            <a:pPr algn="ctr"/>
            <a:r>
              <a:rPr lang="en-GB" dirty="0">
                <a:latin typeface="Darker Grotesque SemiBold" pitchFamily="2" charset="0"/>
              </a:rPr>
              <a:t>Agenda</a:t>
            </a:r>
            <a:endParaRPr lang="en-US" dirty="0">
              <a:latin typeface="Darker Grotesque SemiBold" pitchFamily="2" charset="0"/>
            </a:endParaRPr>
          </a:p>
        </p:txBody>
      </p:sp>
      <p:sp>
        <p:nvSpPr>
          <p:cNvPr id="9" name="Rectangle 4">
            <a:extLst>
              <a:ext uri="{FF2B5EF4-FFF2-40B4-BE49-F238E27FC236}">
                <a16:creationId xmlns:a16="http://schemas.microsoft.com/office/drawing/2014/main" id="{F10641DC-2025-5EB6-C95E-FC3BBBC87098}"/>
              </a:ext>
            </a:extLst>
          </p:cNvPr>
          <p:cNvSpPr>
            <a:spLocks noChangeArrowheads="1"/>
          </p:cNvSpPr>
          <p:nvPr/>
        </p:nvSpPr>
        <p:spPr bwMode="auto">
          <a:xfrm>
            <a:off x="640026" y="1105992"/>
            <a:ext cx="7955333"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rPr>
              <a:t>The problem with traditional networking &amp; observability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rPr>
              <a:t>What eBPF is and why it exists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rPr>
              <a:t>How eBPF works internally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rPr>
              <a:t>Live demo overview</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rPr>
              <a:t>Google use cases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rPr>
              <a:t>How to use eBPF in your own projects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800" b="0" i="0" u="none" strike="noStrike" cap="none" normalizeH="0" baseline="0" dirty="0">
                <a:ln>
                  <a:noFill/>
                </a:ln>
                <a:solidFill>
                  <a:schemeClr val="tx1"/>
                </a:solidFill>
                <a:effectLst/>
                <a:latin typeface="Darker Grotesque SemiBold" pitchFamily="2" charset="0"/>
                <a:ea typeface="Red Hat Mono" panose="020B0604020202020204" charset="0"/>
                <a:cs typeface="Red Hat Mono" panose="020B0604020202020204" charset="0"/>
              </a:rPr>
              <a:t>Key takeaways &amp; Q&amp;A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37" name="TextBox 36">
            <a:extLst>
              <a:ext uri="{FF2B5EF4-FFF2-40B4-BE49-F238E27FC236}">
                <a16:creationId xmlns:a16="http://schemas.microsoft.com/office/drawing/2014/main" id="{DF515A14-5CB3-C6AE-6CF5-A04AA6F92CD6}"/>
              </a:ext>
            </a:extLst>
          </p:cNvPr>
          <p:cNvSpPr txBox="1"/>
          <p:nvPr/>
        </p:nvSpPr>
        <p:spPr>
          <a:xfrm>
            <a:off x="1052623" y="329344"/>
            <a:ext cx="7038753" cy="492443"/>
          </a:xfrm>
          <a:prstGeom prst="rect">
            <a:avLst/>
          </a:prstGeom>
          <a:noFill/>
        </p:spPr>
        <p:txBody>
          <a:bodyPr wrap="square">
            <a:spAutoFit/>
          </a:bodyPr>
          <a:lstStyle/>
          <a:p>
            <a:r>
              <a:rPr lang="en-GB" sz="2600" dirty="0">
                <a:latin typeface="Darker Grotesque SemiBold" pitchFamily="2" charset="0"/>
              </a:rPr>
              <a:t>The problem with traditional networking &amp; observability</a:t>
            </a:r>
          </a:p>
        </p:txBody>
      </p:sp>
      <p:sp>
        <p:nvSpPr>
          <p:cNvPr id="45" name="Text Placeholder 4">
            <a:extLst>
              <a:ext uri="{FF2B5EF4-FFF2-40B4-BE49-F238E27FC236}">
                <a16:creationId xmlns:a16="http://schemas.microsoft.com/office/drawing/2014/main" id="{319B3D16-D452-828E-00EA-2F82F0A55065}"/>
              </a:ext>
            </a:extLst>
          </p:cNvPr>
          <p:cNvSpPr txBox="1">
            <a:spLocks/>
          </p:cNvSpPr>
          <p:nvPr/>
        </p:nvSpPr>
        <p:spPr>
          <a:xfrm>
            <a:off x="88604" y="1292407"/>
            <a:ext cx="8966790" cy="35217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95000"/>
              </a:lnSpc>
              <a:spcBef>
                <a:spcPts val="0"/>
              </a:spcBef>
              <a:spcAft>
                <a:spcPts val="0"/>
              </a:spcAft>
              <a:buClr>
                <a:schemeClr val="dk1"/>
              </a:buClr>
              <a:buSzPts val="1400"/>
              <a:buFont typeface="Raleway"/>
              <a:buNone/>
              <a:defRPr sz="2100" b="0" i="0" u="none" strike="noStrike" cap="none">
                <a:solidFill>
                  <a:schemeClr val="dk2"/>
                </a:solidFill>
                <a:latin typeface="Red Hat Mono"/>
                <a:ea typeface="Red Hat Mono"/>
                <a:cs typeface="Red Hat Mono"/>
                <a:sym typeface="Red Hat Mono"/>
              </a:defRPr>
            </a:lvl1pPr>
            <a:lvl2pPr marL="914400" marR="0" lvl="1" indent="-317500" algn="l" rtl="0">
              <a:lnSpc>
                <a:spcPct val="95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2pPr>
            <a:lvl3pPr marL="1371600" marR="0" lvl="2" indent="-317500" algn="l" rtl="0">
              <a:lnSpc>
                <a:spcPct val="95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3pPr>
            <a:lvl4pPr marL="1828800" marR="0" lvl="3" indent="-317500" algn="l" rtl="0">
              <a:lnSpc>
                <a:spcPct val="95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4pPr>
            <a:lvl5pPr marL="2286000" marR="0" lvl="4" indent="-317500" algn="l" rtl="0">
              <a:lnSpc>
                <a:spcPct val="95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5pPr>
            <a:lvl6pPr marL="2743200" marR="0" lvl="5" indent="-317500" algn="l" rtl="0">
              <a:lnSpc>
                <a:spcPct val="95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6pPr>
            <a:lvl7pPr marL="3200400" marR="0" lvl="6" indent="-317500" algn="l" rtl="0">
              <a:lnSpc>
                <a:spcPct val="95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7pPr>
            <a:lvl8pPr marL="3657600" marR="0" lvl="7" indent="-317500" algn="l" rtl="0">
              <a:lnSpc>
                <a:spcPct val="95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8pPr>
            <a:lvl9pPr marL="4114800" marR="0" lvl="8" indent="-317500" algn="l" rtl="0">
              <a:lnSpc>
                <a:spcPct val="95000"/>
              </a:lnSpc>
              <a:spcBef>
                <a:spcPts val="0"/>
              </a:spcBef>
              <a:spcAft>
                <a:spcPts val="0"/>
              </a:spcAft>
              <a:buClr>
                <a:schemeClr val="dk1"/>
              </a:buClr>
              <a:buSzPts val="1400"/>
              <a:buFont typeface="Raleway"/>
              <a:buNone/>
              <a:defRPr sz="1400" b="1" i="0" u="none" strike="noStrike" cap="none">
                <a:solidFill>
                  <a:schemeClr val="dk1"/>
                </a:solidFill>
                <a:latin typeface="Raleway"/>
                <a:ea typeface="Raleway"/>
                <a:cs typeface="Raleway"/>
                <a:sym typeface="Raleway"/>
              </a:defRPr>
            </a:lvl9pPr>
          </a:lstStyle>
          <a:p>
            <a:pPr marL="285750" indent="-285750">
              <a:buFont typeface="Arial" panose="020B0604020202020204" pitchFamily="34" charset="0"/>
              <a:buChar char="•"/>
            </a:pPr>
            <a:r>
              <a:rPr lang="en-GB" sz="2000" dirty="0">
                <a:latin typeface="Darker Grotesque SemiBold" pitchFamily="2" charset="0"/>
              </a:rPr>
              <a:t>The Kernel Bottleneck</a:t>
            </a:r>
            <a:r>
              <a:rPr lang="en-GB" sz="2400" dirty="0">
                <a:latin typeface="Darker Grotesque SemiBold" pitchFamily="2" charset="0"/>
              </a:rPr>
              <a:t>: </a:t>
            </a:r>
            <a:r>
              <a:rPr lang="en-GB" sz="2000" dirty="0">
                <a:latin typeface="Darker Grotesque" pitchFamily="2" charset="0"/>
              </a:rPr>
              <a:t>traditionally, if you wanted to add a new feature to the Linux kernel (like a new security monitor), you had two choices:</a:t>
            </a:r>
          </a:p>
          <a:p>
            <a:pPr marL="285750" indent="-285750">
              <a:buFont typeface="Arial" panose="020B0604020202020204" pitchFamily="34" charset="0"/>
              <a:buChar char="•"/>
            </a:pPr>
            <a:endParaRPr lang="en-GB" dirty="0"/>
          </a:p>
          <a:p>
            <a:pPr marL="800100" lvl="1" indent="-342900">
              <a:buFont typeface="+mj-lt"/>
              <a:buAutoNum type="arabicPeriod"/>
            </a:pPr>
            <a:r>
              <a:rPr lang="en-GB" sz="1800" dirty="0">
                <a:solidFill>
                  <a:schemeClr val="bg1">
                    <a:lumMod val="10000"/>
                  </a:schemeClr>
                </a:solidFill>
                <a:latin typeface="Darker Grotesque SemiBold" pitchFamily="2" charset="0"/>
              </a:rPr>
              <a:t>Upstream a change: </a:t>
            </a:r>
            <a:r>
              <a:rPr lang="en-GB" sz="1800" b="0" dirty="0">
                <a:solidFill>
                  <a:schemeClr val="bg1">
                    <a:lumMod val="10000"/>
                  </a:schemeClr>
                </a:solidFill>
                <a:latin typeface="Darker Grotesque" pitchFamily="2" charset="0"/>
              </a:rPr>
              <a:t>This takes years of discussion and testing.</a:t>
            </a:r>
          </a:p>
          <a:p>
            <a:pPr marL="800100" lvl="1" indent="-342900">
              <a:buFont typeface="+mj-lt"/>
              <a:buAutoNum type="arabicPeriod"/>
            </a:pPr>
            <a:r>
              <a:rPr lang="en-GB" sz="1800" b="0" dirty="0">
                <a:latin typeface="Darker Grotesque SemiBold" pitchFamily="2" charset="0"/>
              </a:rPr>
              <a:t>Kernel Modules: </a:t>
            </a:r>
            <a:r>
              <a:rPr lang="en-GB" sz="1800" b="0" dirty="0">
                <a:latin typeface="Darker Grotesque" pitchFamily="2" charset="0"/>
              </a:rPr>
              <a:t>Dangerous. A single bug in a module crashes the entire system (Kernel Panic).</a:t>
            </a:r>
          </a:p>
          <a:p>
            <a:endParaRPr lang="en-GB" sz="2000" dirty="0">
              <a:latin typeface="Darker Grotesque SemiBold" pitchFamily="2" charset="0"/>
            </a:endParaRPr>
          </a:p>
          <a:p>
            <a:endParaRPr lang="en-GB" sz="2000" dirty="0">
              <a:latin typeface="Darker Grotesque SemiBold" pitchFamily="2" charset="0"/>
            </a:endParaRPr>
          </a:p>
          <a:p>
            <a:pPr marL="285750" indent="-285750">
              <a:buFont typeface="Arial" panose="020B0604020202020204" pitchFamily="34" charset="0"/>
              <a:buChar char="•"/>
            </a:pPr>
            <a:r>
              <a:rPr lang="en-GB" sz="2000" dirty="0">
                <a:latin typeface="Darker Grotesque SemiBold" pitchFamily="2" charset="0"/>
              </a:rPr>
              <a:t>The Observability Tax: </a:t>
            </a:r>
            <a:r>
              <a:rPr lang="en-GB" sz="2000" dirty="0">
                <a:latin typeface="Darker Grotesque" pitchFamily="2" charset="0"/>
              </a:rPr>
              <a:t>old tools like </a:t>
            </a:r>
            <a:r>
              <a:rPr lang="en-GB" sz="1600" dirty="0">
                <a:solidFill>
                  <a:schemeClr val="tx2">
                    <a:lumMod val="75000"/>
                    <a:lumOff val="25000"/>
                  </a:schemeClr>
                </a:solidFill>
                <a:latin typeface="Darker Grotesque" pitchFamily="2" charset="0"/>
              </a:rPr>
              <a:t>tcpdump</a:t>
            </a:r>
            <a:r>
              <a:rPr lang="en-GB" sz="2000" dirty="0">
                <a:latin typeface="Darker Grotesque SemiBold" pitchFamily="2" charset="0"/>
              </a:rPr>
              <a:t> </a:t>
            </a:r>
            <a:r>
              <a:rPr lang="en-GB" sz="2000" dirty="0">
                <a:latin typeface="Darker Grotesque" pitchFamily="2" charset="0"/>
              </a:rPr>
              <a:t>or standard logging often require copying data from the Kernel to User Space. This "Context Switching" is computationally expensive and slow.</a:t>
            </a:r>
          </a:p>
          <a:p>
            <a:pPr marL="285750" indent="-285750">
              <a:buFont typeface="Arial" panose="020B0604020202020204" pitchFamily="34" charset="0"/>
              <a:buChar char="•"/>
            </a:pPr>
            <a:endParaRPr lang="en-GB" sz="2000" dirty="0">
              <a:latin typeface="Darker Grotesque SemiBold"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077DB155-C8AF-9BF4-1632-F6477AF13B85}"/>
              </a:ext>
            </a:extLst>
          </p:cNvPr>
          <p:cNvPicPr>
            <a:picLocks noChangeAspect="1"/>
          </p:cNvPicPr>
          <p:nvPr/>
        </p:nvPicPr>
        <p:blipFill>
          <a:blip r:embed="rId2"/>
          <a:srcRect/>
          <a:stretch/>
        </p:blipFill>
        <p:spPr>
          <a:xfrm>
            <a:off x="1070646" y="0"/>
            <a:ext cx="7002707" cy="5143499"/>
          </a:xfrm>
          <a:prstGeom prst="rect">
            <a:avLst/>
          </a:prstGeom>
        </p:spPr>
      </p:pic>
    </p:spTree>
    <p:extLst>
      <p:ext uri="{BB962C8B-B14F-4D97-AF65-F5344CB8AC3E}">
        <p14:creationId xmlns:p14="http://schemas.microsoft.com/office/powerpoint/2010/main" val="4912155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3" name="Title 2">
            <a:extLst>
              <a:ext uri="{FF2B5EF4-FFF2-40B4-BE49-F238E27FC236}">
                <a16:creationId xmlns:a16="http://schemas.microsoft.com/office/drawing/2014/main" id="{B54F90D0-682D-A34C-ECCE-8D341E0CF6D2}"/>
              </a:ext>
            </a:extLst>
          </p:cNvPr>
          <p:cNvSpPr>
            <a:spLocks noGrp="1"/>
          </p:cNvSpPr>
          <p:nvPr>
            <p:ph type="title"/>
          </p:nvPr>
        </p:nvSpPr>
        <p:spPr>
          <a:xfrm>
            <a:off x="2576945" y="228600"/>
            <a:ext cx="3990110" cy="523759"/>
          </a:xfrm>
        </p:spPr>
        <p:txBody>
          <a:bodyPr/>
          <a:lstStyle/>
          <a:p>
            <a:r>
              <a:rPr lang="en-US" altLang="en-US" dirty="0">
                <a:solidFill>
                  <a:schemeClr val="tx1"/>
                </a:solidFill>
                <a:latin typeface="Darker Grotesque SemiBold" pitchFamily="2" charset="0"/>
                <a:ea typeface="Red Hat Mono" panose="020B0604020202020204" charset="0"/>
                <a:cs typeface="Red Hat Mono" panose="020B0604020202020204" charset="0"/>
              </a:rPr>
              <a:t>What eBPF is and why it exists</a:t>
            </a:r>
            <a:br>
              <a:rPr lang="en-US" altLang="en-US" dirty="0">
                <a:solidFill>
                  <a:schemeClr val="tx1"/>
                </a:solidFill>
                <a:latin typeface="Darker Grotesque SemiBold" pitchFamily="2" charset="0"/>
                <a:ea typeface="Red Hat Mono" panose="020B0604020202020204" charset="0"/>
                <a:cs typeface="Red Hat Mono" panose="020B0604020202020204" charset="0"/>
              </a:rPr>
            </a:br>
            <a:endParaRPr lang="en-US" dirty="0"/>
          </a:p>
        </p:txBody>
      </p:sp>
      <p:sp>
        <p:nvSpPr>
          <p:cNvPr id="5" name="Text Placeholder 4">
            <a:extLst>
              <a:ext uri="{FF2B5EF4-FFF2-40B4-BE49-F238E27FC236}">
                <a16:creationId xmlns:a16="http://schemas.microsoft.com/office/drawing/2014/main" id="{33D19B3C-FF48-B02A-828F-11F099E7BB32}"/>
              </a:ext>
            </a:extLst>
          </p:cNvPr>
          <p:cNvSpPr>
            <a:spLocks noGrp="1"/>
          </p:cNvSpPr>
          <p:nvPr>
            <p:ph type="body" idx="1"/>
          </p:nvPr>
        </p:nvSpPr>
        <p:spPr>
          <a:xfrm>
            <a:off x="0" y="2079251"/>
            <a:ext cx="9143999" cy="2368055"/>
          </a:xfrm>
        </p:spPr>
        <p:txBody>
          <a:bodyPr/>
          <a:lstStyle/>
          <a:p>
            <a:r>
              <a:rPr lang="en-GB" sz="2000" dirty="0">
                <a:latin typeface="Darker Grotesque SemiBold" pitchFamily="2" charset="0"/>
              </a:rPr>
              <a:t>The Analogy: </a:t>
            </a:r>
            <a:r>
              <a:rPr lang="en-GB" sz="2000" dirty="0">
                <a:latin typeface="Darker Grotesque" pitchFamily="2" charset="0"/>
              </a:rPr>
              <a:t>If the Linux Kernel is the operating system of a smartphone, eBPF is the App Store. It allows you to download and run small 'apps' (eBPF programs) that add new features to the system instantly, without having to wait for a software update or reboot the phone.</a:t>
            </a:r>
          </a:p>
          <a:p>
            <a:endParaRPr lang="en-GB" sz="2000" dirty="0">
              <a:latin typeface="Darker Grotesque" pitchFamily="2" charset="0"/>
            </a:endParaRPr>
          </a:p>
          <a:p>
            <a:r>
              <a:rPr lang="en-GB" sz="2000" dirty="0">
                <a:latin typeface="Darker Grotesque SemiBold" pitchFamily="2" charset="0"/>
              </a:rPr>
              <a:t>The Power: </a:t>
            </a:r>
            <a:r>
              <a:rPr lang="en-GB" sz="2000" dirty="0">
                <a:latin typeface="Darker Grotesque" pitchFamily="2" charset="0"/>
              </a:rPr>
              <a:t>It allows you to execute custom code at extremely high speeds because the code runs inside the kernel, right where the events (packets, system calls) are happening.</a:t>
            </a:r>
          </a:p>
          <a:p>
            <a:endParaRPr lang="en-US" dirty="0"/>
          </a:p>
        </p:txBody>
      </p:sp>
      <p:sp>
        <p:nvSpPr>
          <p:cNvPr id="8" name="TextBox 7">
            <a:extLst>
              <a:ext uri="{FF2B5EF4-FFF2-40B4-BE49-F238E27FC236}">
                <a16:creationId xmlns:a16="http://schemas.microsoft.com/office/drawing/2014/main" id="{7D23439B-E7FA-7441-3DE2-F57E74748958}"/>
              </a:ext>
            </a:extLst>
          </p:cNvPr>
          <p:cNvSpPr txBox="1"/>
          <p:nvPr/>
        </p:nvSpPr>
        <p:spPr>
          <a:xfrm>
            <a:off x="145473" y="1215748"/>
            <a:ext cx="6801862" cy="400110"/>
          </a:xfrm>
          <a:prstGeom prst="rect">
            <a:avLst/>
          </a:prstGeom>
          <a:noFill/>
        </p:spPr>
        <p:txBody>
          <a:bodyPr wrap="none" rtlCol="0">
            <a:spAutoFit/>
          </a:bodyPr>
          <a:lstStyle/>
          <a:p>
            <a:r>
              <a:rPr lang="en-GB" sz="2000" dirty="0">
                <a:latin typeface="Darker Grotesque" pitchFamily="2" charset="0"/>
              </a:rPr>
              <a:t>Think of this as the "Sandboxed Virtual Machine" inside the Linux Kernel.</a:t>
            </a:r>
            <a:endParaRPr lang="en-US" sz="2000" dirty="0">
              <a:latin typeface="Darker Grotesque" pitchFamily="2"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7" name="Picture 6">
            <a:extLst>
              <a:ext uri="{FF2B5EF4-FFF2-40B4-BE49-F238E27FC236}">
                <a16:creationId xmlns:a16="http://schemas.microsoft.com/office/drawing/2014/main" id="{C23A0FAB-8791-0FF7-390D-68519B56978F}"/>
              </a:ext>
            </a:extLst>
          </p:cNvPr>
          <p:cNvPicPr>
            <a:picLocks noChangeAspect="1"/>
          </p:cNvPicPr>
          <p:nvPr/>
        </p:nvPicPr>
        <p:blipFill>
          <a:blip r:embed="rId3"/>
          <a:stretch>
            <a:fillRect/>
          </a:stretch>
        </p:blipFill>
        <p:spPr>
          <a:xfrm>
            <a:off x="1987149" y="0"/>
            <a:ext cx="5169701" cy="51435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2"/>
          <p:cNvSpPr txBox="1">
            <a:spLocks noGrp="1"/>
          </p:cNvSpPr>
          <p:nvPr>
            <p:ph type="title"/>
          </p:nvPr>
        </p:nvSpPr>
        <p:spPr>
          <a:xfrm>
            <a:off x="2831642" y="402500"/>
            <a:ext cx="3480715" cy="507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latin typeface="Darker Grotesque SemiBold" pitchFamily="2" charset="0"/>
              </a:rPr>
              <a:t>How eBPF works internally</a:t>
            </a:r>
          </a:p>
        </p:txBody>
      </p:sp>
      <p:sp>
        <p:nvSpPr>
          <p:cNvPr id="220" name="Google Shape;220;p32"/>
          <p:cNvSpPr txBox="1">
            <a:spLocks noGrp="1"/>
          </p:cNvSpPr>
          <p:nvPr>
            <p:ph type="subTitle" idx="1"/>
          </p:nvPr>
        </p:nvSpPr>
        <p:spPr>
          <a:xfrm>
            <a:off x="106326" y="1134140"/>
            <a:ext cx="8917172" cy="3806455"/>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Hooks: </a:t>
            </a:r>
            <a:r>
              <a:rPr lang="en-GB" sz="2000" dirty="0">
                <a:latin typeface="Darker Grotesque" pitchFamily="2" charset="0"/>
              </a:rPr>
              <a:t>eBPF programs are event-driven. They "hook" into events like:</a:t>
            </a:r>
          </a:p>
          <a:p>
            <a:pPr lvl="1" indent="-457200">
              <a:buFont typeface="Arial" panose="020B0604020202020204" pitchFamily="34" charset="0"/>
              <a:buChar char="•"/>
            </a:pPr>
            <a:r>
              <a:rPr lang="en-GB" sz="2200" dirty="0">
                <a:latin typeface="Darker Grotesque SemiBold" pitchFamily="2" charset="0"/>
              </a:rPr>
              <a:t>System Calls: </a:t>
            </a:r>
            <a:r>
              <a:rPr lang="en-GB" sz="2200" dirty="0">
                <a:latin typeface="Darker Grotesque" pitchFamily="2" charset="0"/>
              </a:rPr>
              <a:t>A file being opened.</a:t>
            </a:r>
          </a:p>
          <a:p>
            <a:pPr lvl="1" indent="-457200">
              <a:buFont typeface="Arial" panose="020B0604020202020204" pitchFamily="34" charset="0"/>
              <a:buChar char="•"/>
            </a:pPr>
            <a:r>
              <a:rPr lang="en-GB" sz="2200" dirty="0">
                <a:latin typeface="Darker Grotesque SemiBold" pitchFamily="2" charset="0"/>
              </a:rPr>
              <a:t>Network Events: </a:t>
            </a:r>
            <a:r>
              <a:rPr lang="en-GB" sz="2200" dirty="0">
                <a:latin typeface="Darker Grotesque" pitchFamily="2" charset="0"/>
              </a:rPr>
              <a:t>A packet arriving at the network card (XDP).</a:t>
            </a:r>
          </a:p>
          <a:p>
            <a:pPr lvl="1" indent="-457200">
              <a:buFont typeface="Arial" panose="020B0604020202020204" pitchFamily="34" charset="0"/>
              <a:buChar char="•"/>
            </a:pPr>
            <a:r>
              <a:rPr lang="en-GB" sz="2200" dirty="0">
                <a:latin typeface="Darker Grotesque SemiBold" pitchFamily="2" charset="0"/>
              </a:rPr>
              <a:t>Function Calls: </a:t>
            </a:r>
            <a:r>
              <a:rPr lang="en-GB" sz="2200" dirty="0">
                <a:latin typeface="Darker Grotesque" pitchFamily="2" charset="0"/>
              </a:rPr>
              <a:t>A specific line of code executing in the kernel (kprobes).</a:t>
            </a:r>
          </a:p>
          <a:p>
            <a:pPr marL="342900" lvl="0" indent="-342900" algn="l" rtl="0">
              <a:spcBef>
                <a:spcPts val="0"/>
              </a:spcBef>
              <a:spcAft>
                <a:spcPts val="0"/>
              </a:spcAft>
              <a:buFont typeface="Arial" panose="020B0604020202020204" pitchFamily="34" charset="0"/>
              <a:buChar char="•"/>
            </a:pPr>
            <a:endParaRPr lang="en-GB" sz="2000" dirty="0">
              <a:latin typeface="Darker Grotesque" pitchFamily="2" charset="0"/>
            </a:endParaRPr>
          </a:p>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The Verifier: </a:t>
            </a:r>
            <a:r>
              <a:rPr lang="en-GB" sz="2000" dirty="0">
                <a:latin typeface="Darker Grotesque" pitchFamily="2" charset="0"/>
              </a:rPr>
              <a:t>Before a program runs, the kernel "reads" it to ensure it is safe. It checks for:</a:t>
            </a:r>
          </a:p>
          <a:p>
            <a:pPr marL="800100" lvl="1" indent="-342900">
              <a:buFont typeface="Arial" panose="020B0604020202020204" pitchFamily="34" charset="0"/>
              <a:buChar char="•"/>
            </a:pPr>
            <a:r>
              <a:rPr lang="en-GB" sz="2200" dirty="0">
                <a:latin typeface="Darker Grotesque" pitchFamily="2" charset="0"/>
              </a:rPr>
              <a:t>No infinite loops (the program must terminate).</a:t>
            </a:r>
          </a:p>
          <a:p>
            <a:pPr marL="800100" lvl="1" indent="-342900">
              <a:buFont typeface="Arial" panose="020B0604020202020204" pitchFamily="34" charset="0"/>
              <a:buChar char="•"/>
            </a:pPr>
            <a:r>
              <a:rPr lang="en-GB" sz="2200" dirty="0">
                <a:latin typeface="Darker Grotesque" pitchFamily="2" charset="0"/>
              </a:rPr>
              <a:t>No accessing restricted memory.</a:t>
            </a:r>
          </a:p>
          <a:p>
            <a:pPr marL="800100" lvl="1" indent="-342900">
              <a:buFont typeface="Arial" panose="020B0604020202020204" pitchFamily="34" charset="0"/>
              <a:buChar char="•"/>
            </a:pPr>
            <a:r>
              <a:rPr lang="en-GB" sz="2200" dirty="0">
                <a:latin typeface="Darker Grotesque" pitchFamily="2" charset="0"/>
              </a:rPr>
              <a:t>Proper permissions.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96E5CA26-1F6E-8B07-5500-6978340F1D52}"/>
            </a:ext>
          </a:extLst>
        </p:cNvPr>
        <p:cNvGrpSpPr/>
        <p:nvPr/>
      </p:nvGrpSpPr>
      <p:grpSpPr>
        <a:xfrm>
          <a:off x="0" y="0"/>
          <a:ext cx="0" cy="0"/>
          <a:chOff x="0" y="0"/>
          <a:chExt cx="0" cy="0"/>
        </a:xfrm>
      </p:grpSpPr>
      <p:sp>
        <p:nvSpPr>
          <p:cNvPr id="219" name="Google Shape;219;p32">
            <a:extLst>
              <a:ext uri="{FF2B5EF4-FFF2-40B4-BE49-F238E27FC236}">
                <a16:creationId xmlns:a16="http://schemas.microsoft.com/office/drawing/2014/main" id="{89F8AEA4-4352-C552-69FC-A728E7D930BD}"/>
              </a:ext>
            </a:extLst>
          </p:cNvPr>
          <p:cNvSpPr txBox="1">
            <a:spLocks noGrp="1"/>
          </p:cNvSpPr>
          <p:nvPr>
            <p:ph type="title"/>
          </p:nvPr>
        </p:nvSpPr>
        <p:spPr>
          <a:xfrm>
            <a:off x="2831642" y="402500"/>
            <a:ext cx="3480715" cy="5075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2600" dirty="0">
                <a:latin typeface="Darker Grotesque SemiBold" pitchFamily="2" charset="0"/>
              </a:rPr>
              <a:t>How eBPF works internally</a:t>
            </a:r>
          </a:p>
        </p:txBody>
      </p:sp>
      <p:sp>
        <p:nvSpPr>
          <p:cNvPr id="220" name="Google Shape;220;p32">
            <a:extLst>
              <a:ext uri="{FF2B5EF4-FFF2-40B4-BE49-F238E27FC236}">
                <a16:creationId xmlns:a16="http://schemas.microsoft.com/office/drawing/2014/main" id="{1B18C742-43EC-9DCA-ADE8-48635C693E12}"/>
              </a:ext>
            </a:extLst>
          </p:cNvPr>
          <p:cNvSpPr txBox="1">
            <a:spLocks noGrp="1"/>
          </p:cNvSpPr>
          <p:nvPr>
            <p:ph type="subTitle" idx="1"/>
          </p:nvPr>
        </p:nvSpPr>
        <p:spPr>
          <a:xfrm>
            <a:off x="113413" y="1162492"/>
            <a:ext cx="8917172" cy="2289544"/>
          </a:xfrm>
          <a:prstGeom prst="rect">
            <a:avLst/>
          </a:prstGeom>
        </p:spPr>
        <p:txBody>
          <a:bodyPr spcFirstLastPara="1" wrap="square" lIns="91425" tIns="91425" rIns="91425" bIns="91425" anchor="t" anchorCtr="0">
            <a:noAutofit/>
          </a:bodyPr>
          <a:lstStyle/>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The JIT Compiler: </a:t>
            </a:r>
            <a:r>
              <a:rPr lang="en-GB" sz="2000" dirty="0">
                <a:latin typeface="Darker Grotesque" pitchFamily="2" charset="0"/>
              </a:rPr>
              <a:t>Once verified, the bytecode is turned into native machine code so it runs at 100% hardware speed.</a:t>
            </a:r>
          </a:p>
          <a:p>
            <a:pPr marL="342900" lvl="0" indent="-342900" algn="l" rtl="0">
              <a:spcBef>
                <a:spcPts val="0"/>
              </a:spcBef>
              <a:spcAft>
                <a:spcPts val="0"/>
              </a:spcAft>
              <a:buFont typeface="Arial" panose="020B0604020202020204" pitchFamily="34" charset="0"/>
              <a:buChar char="•"/>
            </a:pPr>
            <a:endParaRPr lang="en-GB" sz="2000" dirty="0">
              <a:latin typeface="Darker Grotesque" pitchFamily="2" charset="0"/>
            </a:endParaRPr>
          </a:p>
          <a:p>
            <a:pPr marL="342900" lvl="0" indent="-342900" algn="l" rtl="0">
              <a:spcBef>
                <a:spcPts val="0"/>
              </a:spcBef>
              <a:spcAft>
                <a:spcPts val="0"/>
              </a:spcAft>
              <a:buFont typeface="Arial" panose="020B0604020202020204" pitchFamily="34" charset="0"/>
              <a:buChar char="•"/>
            </a:pPr>
            <a:r>
              <a:rPr lang="en-GB" sz="2000" dirty="0">
                <a:latin typeface="Darker Grotesque SemiBold" pitchFamily="2" charset="0"/>
              </a:rPr>
              <a:t>Maps: </a:t>
            </a:r>
            <a:r>
              <a:rPr lang="en-GB" sz="2000" dirty="0">
                <a:latin typeface="Darker Grotesque" pitchFamily="2" charset="0"/>
              </a:rPr>
              <a:t>Since the program lives in the kernel, it needs a way to send data back to your dashboard. eBPF Maps are key-value stores used to share data between the kernel and user space.</a:t>
            </a:r>
            <a:endParaRPr sz="2000" dirty="0">
              <a:latin typeface="Darker Grotesque" pitchFamily="2" charset="0"/>
            </a:endParaRPr>
          </a:p>
        </p:txBody>
      </p:sp>
    </p:spTree>
    <p:extLst>
      <p:ext uri="{BB962C8B-B14F-4D97-AF65-F5344CB8AC3E}">
        <p14:creationId xmlns:p14="http://schemas.microsoft.com/office/powerpoint/2010/main" val="37593289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8">
          <a:extLst>
            <a:ext uri="{FF2B5EF4-FFF2-40B4-BE49-F238E27FC236}">
              <a16:creationId xmlns:a16="http://schemas.microsoft.com/office/drawing/2014/main" id="{F1EBA857-AD74-7CE6-E900-A7B6EA43793B}"/>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0865B4C0-DED9-C3F5-3DA2-4FB0E3D32CFB}"/>
              </a:ext>
            </a:extLst>
          </p:cNvPr>
          <p:cNvPicPr>
            <a:picLocks noChangeAspect="1"/>
          </p:cNvPicPr>
          <p:nvPr/>
        </p:nvPicPr>
        <p:blipFill>
          <a:blip r:embed="rId3"/>
          <a:stretch>
            <a:fillRect/>
          </a:stretch>
        </p:blipFill>
        <p:spPr>
          <a:xfrm>
            <a:off x="1099595" y="0"/>
            <a:ext cx="6944810" cy="5143500"/>
          </a:xfrm>
          <a:prstGeom prst="rect">
            <a:avLst/>
          </a:prstGeom>
        </p:spPr>
      </p:pic>
    </p:spTree>
    <p:extLst>
      <p:ext uri="{BB962C8B-B14F-4D97-AF65-F5344CB8AC3E}">
        <p14:creationId xmlns:p14="http://schemas.microsoft.com/office/powerpoint/2010/main" val="293606261"/>
      </p:ext>
    </p:extLst>
  </p:cSld>
  <p:clrMapOvr>
    <a:masterClrMapping/>
  </p:clrMapOvr>
</p:sld>
</file>

<file path=ppt/theme/theme1.xml><?xml version="1.0" encoding="utf-8"?>
<a:theme xmlns:a="http://schemas.openxmlformats.org/drawingml/2006/main" name="Tech Trends 2026 by Slidesgo">
  <a:themeElements>
    <a:clrScheme name="Simple Light">
      <a:dk1>
        <a:srgbClr val="222222"/>
      </a:dk1>
      <a:lt1>
        <a:srgbClr val="F8F8F8"/>
      </a:lt1>
      <a:dk2>
        <a:srgbClr val="222222"/>
      </a:dk2>
      <a:lt2>
        <a:srgbClr val="222222"/>
      </a:lt2>
      <a:accent1>
        <a:srgbClr val="FFFFFF"/>
      </a:accent1>
      <a:accent2>
        <a:srgbClr val="FFFFFF"/>
      </a:accent2>
      <a:accent3>
        <a:srgbClr val="FFFFFF"/>
      </a:accent3>
      <a:accent4>
        <a:srgbClr val="FFFFFF"/>
      </a:accent4>
      <a:accent5>
        <a:srgbClr val="FFFFFF"/>
      </a:accent5>
      <a:accent6>
        <a:srgbClr val="FFFFFF"/>
      </a:accent6>
      <a:hlink>
        <a:srgbClr val="22222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TotalTime>
  <Words>780</Words>
  <Application>Microsoft Office PowerPoint</Application>
  <PresentationFormat>On-screen Show (16:9)</PresentationFormat>
  <Paragraphs>76</Paragraphs>
  <Slides>16</Slides>
  <Notes>15</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Raleway</vt:lpstr>
      <vt:lpstr>Darker Grotesque SemiBold</vt:lpstr>
      <vt:lpstr>Darker Grotesque</vt:lpstr>
      <vt:lpstr>Archivo</vt:lpstr>
      <vt:lpstr>VT323</vt:lpstr>
      <vt:lpstr>Red Hat Mono</vt:lpstr>
      <vt:lpstr>Tech Trends 2026 by Slidesgo</vt:lpstr>
      <vt:lpstr>Architecture, Real-World Problems, and Practical Solutions</vt:lpstr>
      <vt:lpstr>Agenda</vt:lpstr>
      <vt:lpstr>PowerPoint Presentation</vt:lpstr>
      <vt:lpstr>PowerPoint Presentation</vt:lpstr>
      <vt:lpstr>What eBPF is and why it exists </vt:lpstr>
      <vt:lpstr>PowerPoint Presentation</vt:lpstr>
      <vt:lpstr>How eBPF works internally</vt:lpstr>
      <vt:lpstr>How eBPF works internally</vt:lpstr>
      <vt:lpstr>PowerPoint Presentation</vt:lpstr>
      <vt:lpstr>Live demo overview</vt:lpstr>
      <vt:lpstr>Demo</vt:lpstr>
      <vt:lpstr>Demo</vt:lpstr>
      <vt:lpstr>Google use cases</vt:lpstr>
      <vt:lpstr>How to use eBPF in your own projects</vt:lpstr>
      <vt:lpstr>Key takeaways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Masoud Asadi</cp:lastModifiedBy>
  <cp:revision>1</cp:revision>
  <dcterms:modified xsi:type="dcterms:W3CDTF">2025-12-19T14:37:16Z</dcterms:modified>
</cp:coreProperties>
</file>